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D9E42-5862-40BA-889F-F1AC49E94B9D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9A457-7230-42D5-84E3-D2D4A7E8B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26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934F1-E5E1-44EE-9094-6B1DF36D29FA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590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681A-5734-4223-968E-95AA146CCAF8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8C3E-12E6-4BDD-855D-24BC035D2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681A-5734-4223-968E-95AA146CCAF8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8C3E-12E6-4BDD-855D-24BC035D2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48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681A-5734-4223-968E-95AA146CCAF8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8C3E-12E6-4BDD-855D-24BC035D2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778DD8-A035-4304-BE2B-2BF57353EB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853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8DBF6F-407A-46C3-BC7F-D56AB9D584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666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93A07B-410E-4845-8B4D-1F6AC950DD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357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C7EB0-123D-4D73-8C10-EE5D4DBB97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7049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813692-8035-42A8-94AE-BA47DF012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497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25CEB8-3048-4D1E-A54B-8D95ADDEC7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973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6BE322-0E19-4625-81E6-A96961D6DA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221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123D13-FE09-4C4E-8705-4251031F67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101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681A-5734-4223-968E-95AA146CCAF8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8C3E-12E6-4BDD-855D-24BC035D2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83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F8715-4CC5-41E7-8369-B96C305DD7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667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681EE-151B-4B7B-8466-44574492D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774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001AC7-978E-4919-B102-46445C9B8F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137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D4D4BA-BAED-4382-A77B-55FC9201EF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554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681A-5734-4223-968E-95AA146CCAF8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8C3E-12E6-4BDD-855D-24BC035D2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55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681A-5734-4223-968E-95AA146CCAF8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8C3E-12E6-4BDD-855D-24BC035D2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90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681A-5734-4223-968E-95AA146CCAF8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8C3E-12E6-4BDD-855D-24BC035D2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01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681A-5734-4223-968E-95AA146CCAF8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8C3E-12E6-4BDD-855D-24BC035D2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02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681A-5734-4223-968E-95AA146CCAF8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8C3E-12E6-4BDD-855D-24BC035D2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28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681A-5734-4223-968E-95AA146CCAF8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8C3E-12E6-4BDD-855D-24BC035D2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55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681A-5734-4223-968E-95AA146CCAF8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8C3E-12E6-4BDD-855D-24BC035D2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E681A-5734-4223-968E-95AA146CCAF8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38C3E-12E6-4BDD-855D-24BC035D2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6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511D62-33F2-4E13-BBD7-CA5CEDF83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345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Fermentation occurs on the Cecum and colon.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0"/>
            <a:ext cx="5943600" cy="44958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7892" name="Picture 5" descr="digch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600200"/>
            <a:ext cx="68929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537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6876"/>
            <a:ext cx="9144000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015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0"/>
            <a:ext cx="4094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493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7772400" cy="722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289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1"/>
            <a:ext cx="91440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49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Mouth -&gt; esophagus-&gt; stomach -&gt; DJI-&gt; Cecum -&gt; Right ventral colon -&gt; sternal flexure -&gt; Left ventral colon -&gt; Pelvic Flexure -&gt; Left dorsal colon -&gt;diaphragmatic flexure-&gt; right dorsal colon -&gt; Transverse colon-&gt; small colon-&gt; Rectum-&gt; out</a:t>
            </a:r>
          </a:p>
        </p:txBody>
      </p:sp>
    </p:spTree>
    <p:extLst>
      <p:ext uri="{BB962C8B-B14F-4D97-AF65-F5344CB8AC3E}">
        <p14:creationId xmlns:p14="http://schemas.microsoft.com/office/powerpoint/2010/main" val="4015485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Rectal Palpation</a:t>
            </a:r>
          </a:p>
        </p:txBody>
      </p:sp>
      <p:pic>
        <p:nvPicPr>
          <p:cNvPr id="39939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2975" y="2058988"/>
            <a:ext cx="3810000" cy="2811462"/>
          </a:xfrm>
        </p:spPr>
      </p:pic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2484439" y="1258888"/>
            <a:ext cx="3267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L side: spleen, pelvic flexure,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mesenteric root, L kidney</a:t>
            </a:r>
          </a:p>
        </p:txBody>
      </p:sp>
      <p:pic>
        <p:nvPicPr>
          <p:cNvPr id="39941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6" y="1633539"/>
            <a:ext cx="3603625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Box 6"/>
          <p:cNvSpPr txBox="1">
            <a:spLocks noChangeArrowheads="1"/>
          </p:cNvSpPr>
          <p:nvPr/>
        </p:nvSpPr>
        <p:spPr bwMode="auto">
          <a:xfrm>
            <a:off x="7135814" y="1335089"/>
            <a:ext cx="231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R side: Aorta, cecum</a:t>
            </a:r>
          </a:p>
        </p:txBody>
      </p:sp>
      <p:pic>
        <p:nvPicPr>
          <p:cNvPr id="39943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26001"/>
            <a:ext cx="2286000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939" y="4938714"/>
            <a:ext cx="2211387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TextBox 9"/>
          <p:cNvSpPr txBox="1">
            <a:spLocks noChangeArrowheads="1"/>
          </p:cNvSpPr>
          <p:nvPr/>
        </p:nvSpPr>
        <p:spPr bwMode="auto">
          <a:xfrm>
            <a:off x="1590676" y="4487864"/>
            <a:ext cx="178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SI strangulation</a:t>
            </a:r>
          </a:p>
        </p:txBody>
      </p:sp>
      <p:sp>
        <p:nvSpPr>
          <p:cNvPr id="39946" name="TextBox 10"/>
          <p:cNvSpPr txBox="1">
            <a:spLocks noChangeArrowheads="1"/>
          </p:cNvSpPr>
          <p:nvPr/>
        </p:nvSpPr>
        <p:spPr bwMode="auto">
          <a:xfrm>
            <a:off x="8537576" y="4489450"/>
            <a:ext cx="171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Cecal tympany</a:t>
            </a:r>
          </a:p>
        </p:txBody>
      </p:sp>
      <p:pic>
        <p:nvPicPr>
          <p:cNvPr id="39947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1" y="4938714"/>
            <a:ext cx="2335213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8" name="TextBox 12"/>
          <p:cNvSpPr txBox="1">
            <a:spLocks noChangeArrowheads="1"/>
          </p:cNvSpPr>
          <p:nvPr/>
        </p:nvSpPr>
        <p:spPr bwMode="auto">
          <a:xfrm>
            <a:off x="4356101" y="4640264"/>
            <a:ext cx="2441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Large colon impaction</a:t>
            </a:r>
          </a:p>
        </p:txBody>
      </p:sp>
    </p:spTree>
    <p:extLst>
      <p:ext uri="{BB962C8B-B14F-4D97-AF65-F5344CB8AC3E}">
        <p14:creationId xmlns:p14="http://schemas.microsoft.com/office/powerpoint/2010/main" val="768562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Umbilicus, horse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0964" name="Picture 5" descr="digch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47800"/>
            <a:ext cx="67056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28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30201"/>
            <a:ext cx="7239000" cy="651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377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http://ts4.mm.bing.net/th?id=I5028836129506331&amp;pid=1.7&amp;w=124&amp;h=142&amp;c=7&amp;r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00" y="3373438"/>
            <a:ext cx="30607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1981200" y="14288"/>
            <a:ext cx="8229600" cy="1143000"/>
          </a:xfrm>
        </p:spPr>
        <p:txBody>
          <a:bodyPr/>
          <a:lstStyle/>
          <a:p>
            <a:r>
              <a:rPr lang="en-US" altLang="en-US" smtClean="0"/>
              <a:t>Sight</a:t>
            </a:r>
          </a:p>
        </p:txBody>
      </p:sp>
      <p:sp>
        <p:nvSpPr>
          <p:cNvPr id="43012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990600"/>
            <a:ext cx="5626100" cy="4038600"/>
          </a:xfrm>
        </p:spPr>
        <p:txBody>
          <a:bodyPr/>
          <a:lstStyle/>
          <a:p>
            <a:r>
              <a:rPr lang="en-US" altLang="en-US" smtClean="0"/>
              <a:t>Large field of vision, almost 300 degree</a:t>
            </a:r>
          </a:p>
          <a:p>
            <a:r>
              <a:rPr lang="en-US" altLang="en-US" smtClean="0"/>
              <a:t>Blind spots</a:t>
            </a:r>
          </a:p>
          <a:p>
            <a:r>
              <a:rPr lang="en-US" altLang="en-US" smtClean="0"/>
              <a:t>Good nocturnal vision- </a:t>
            </a:r>
          </a:p>
          <a:p>
            <a:r>
              <a:rPr lang="en-US" altLang="en-US" smtClean="0"/>
              <a:t>tapetum lucidum</a:t>
            </a:r>
          </a:p>
        </p:txBody>
      </p:sp>
      <p:sp>
        <p:nvSpPr>
          <p:cNvPr id="43013" name="Content Placeholder 3"/>
          <p:cNvSpPr>
            <a:spLocks noGrp="1"/>
          </p:cNvSpPr>
          <p:nvPr>
            <p:ph sz="half" idx="2"/>
          </p:nvPr>
        </p:nvSpPr>
        <p:spPr>
          <a:xfrm>
            <a:off x="10134601" y="20638"/>
            <a:ext cx="519113" cy="817562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43014" name="Picture 6" descr="http://ts2.mm.bing.net/th?id=I4564129274463797&amp;pid=1.7&amp;w=223&amp;h=79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371600"/>
            <a:ext cx="3657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 descr="C:\Users\Kristin\AppData\Local\Microsoft\Windows\Temporary Internet Files\Content.IE5\4VVF85T3\photo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52839"/>
            <a:ext cx="4191000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043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9202738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863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Hearing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9831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Well developed</a:t>
            </a:r>
          </a:p>
          <a:p>
            <a:pPr>
              <a:defRPr/>
            </a:pPr>
            <a:r>
              <a:rPr lang="en-US" dirty="0" smtClean="0"/>
              <a:t>Eye-ear coordination</a:t>
            </a:r>
          </a:p>
          <a:p>
            <a:pPr marL="0" indent="0" algn="ctr">
              <a:buNone/>
              <a:defRPr/>
            </a:pPr>
            <a:endParaRPr lang="en-US" sz="4400" dirty="0"/>
          </a:p>
          <a:p>
            <a:pPr marL="0" indent="0" algn="ctr">
              <a:buNone/>
              <a:defRPr/>
            </a:pPr>
            <a:endParaRPr lang="en-US" sz="4400" dirty="0"/>
          </a:p>
          <a:p>
            <a:pPr marL="0" indent="0" algn="ctr">
              <a:buNone/>
              <a:defRPr/>
            </a:pPr>
            <a:r>
              <a:rPr lang="en-US" sz="4400" dirty="0"/>
              <a:t>Smell</a:t>
            </a:r>
          </a:p>
          <a:p>
            <a:pPr>
              <a:defRPr/>
            </a:pPr>
            <a:r>
              <a:rPr lang="en-US" sz="3000" dirty="0"/>
              <a:t>Well developed</a:t>
            </a:r>
          </a:p>
          <a:p>
            <a:pPr>
              <a:defRPr/>
            </a:pPr>
            <a:r>
              <a:rPr lang="en-US" sz="3000" dirty="0"/>
              <a:t>Locate food, identify others, etch. </a:t>
            </a:r>
          </a:p>
          <a:p>
            <a:pPr>
              <a:defRPr/>
            </a:pPr>
            <a:r>
              <a:rPr lang="en-US" sz="3000" dirty="0" err="1"/>
              <a:t>Vomeronasal</a:t>
            </a:r>
            <a:r>
              <a:rPr lang="en-US" sz="3000" dirty="0"/>
              <a:t> organ- </a:t>
            </a:r>
            <a:r>
              <a:rPr lang="en-US" sz="3000" dirty="0" err="1"/>
              <a:t>flehmen</a:t>
            </a:r>
            <a:r>
              <a:rPr lang="en-US" sz="3000" dirty="0"/>
              <a:t> response, olfactory receptors</a:t>
            </a:r>
          </a:p>
        </p:txBody>
      </p:sp>
      <p:pic>
        <p:nvPicPr>
          <p:cNvPr id="45060" name="Picture 2" descr="http://ts2.mm.bing.net/th?id=I4716506121634425&amp;pid=1.7&amp;w=203&amp;h=141&amp;c=7&amp;r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0" y="1752600"/>
            <a:ext cx="2413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4" descr="http://ts3.mm.bing.net/th?id=I4633334087090298&amp;pid=1.7&amp;w=181&amp;h=148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63" y="3516314"/>
            <a:ext cx="22098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5" descr="C:\Users\Kristin\Pictures\Clydesdales\IMG_08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2344738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225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0"/>
            <a:ext cx="4360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773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Microsoft Office PowerPoint</Application>
  <PresentationFormat>Widescreen</PresentationFormat>
  <Paragraphs>25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Default Design</vt:lpstr>
      <vt:lpstr>Fermentation occurs on the Cecum and colon.</vt:lpstr>
      <vt:lpstr>PowerPoint Presentation</vt:lpstr>
      <vt:lpstr>Rectal Palpation</vt:lpstr>
      <vt:lpstr>Umbilicus, horse </vt:lpstr>
      <vt:lpstr>PowerPoint Presentation</vt:lpstr>
      <vt:lpstr>Sight</vt:lpstr>
      <vt:lpstr>PowerPoint Presentation</vt:lpstr>
      <vt:lpstr>Hearing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Fermentation occurs on the Cecum and colon.</dc:title>
  <dc:creator>Andrew Rogers</dc:creator>
  <cp:lastModifiedBy>Andrew Rogers</cp:lastModifiedBy>
  <cp:revision>1</cp:revision>
  <dcterms:created xsi:type="dcterms:W3CDTF">2016-01-07T20:31:54Z</dcterms:created>
  <dcterms:modified xsi:type="dcterms:W3CDTF">2016-01-07T20:32:11Z</dcterms:modified>
</cp:coreProperties>
</file>