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3DDF-4D8C-4DF5-BC0A-FBB080596BAF}" type="datetimeFigureOut">
              <a:rPr lang="en-US" smtClean="0"/>
              <a:t>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F0F08-563C-4C1F-9AA2-016CED962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9pPr>
          </a:lstStyle>
          <a:p>
            <a:pPr eaLnBrk="1" hangingPunct="1"/>
            <a:fld id="{D0BB5693-604F-42DE-BDBE-816EFB610E3F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43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2" charset="-128"/>
              </a:defRPr>
            </a:lvl9pPr>
          </a:lstStyle>
          <a:p>
            <a:pPr eaLnBrk="1" hangingPunct="1"/>
            <a:fld id="{A2C1F1BA-EC68-4EBF-A8F7-DE9C61EBAD86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93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54F7E2E-66CC-4643-895C-954DE434DB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4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725A8-7B3C-49D3-8789-76E77F6CF9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B2530-571F-4103-8946-5700E6A1D2C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1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B858B-185B-4279-8A63-0F56A1EE9D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0D78-DB2B-4C14-937F-A8AE15305E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9413B-BCFD-472D-B3EC-5A1082C47E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5651E-D633-4A7A-AACD-6A3C3F5004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1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80E0D-594C-4DBB-A94F-47BCC69012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040C9-3B84-4EB7-BE38-E252365E5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A45B7-06B6-4349-84F9-B00D7591E2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9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A8F18-0E47-4D08-87A3-3F3316059B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ea typeface="ＭＳ Ｐゴシック" pitchFamily="2" charset="-128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317522-4B64-4B9C-82E9-692A2BD1CEA4}" type="slidenum">
              <a:rPr lang="en-US" altLang="en-US">
                <a:solidFill>
                  <a:srgbClr val="000000"/>
                </a:solidFill>
                <a:ea typeface="ＭＳ Ｐゴシック" pitchFamily="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Equine Medication Techniques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0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ＭＳ Ｐゴシック" pitchFamily="2" charset="-128"/>
              </a:rPr>
              <a:t>Deworming with a </a:t>
            </a:r>
            <a:br>
              <a:rPr lang="en-US" altLang="en-US" sz="3400">
                <a:ea typeface="ＭＳ Ｐゴシック" pitchFamily="2" charset="-128"/>
              </a:rPr>
            </a:br>
            <a:r>
              <a:rPr lang="en-US" altLang="en-US" sz="3400">
                <a:ea typeface="ＭＳ Ｐゴシック" pitchFamily="2" charset="-128"/>
              </a:rPr>
              <a:t>tube paste </a:t>
            </a:r>
          </a:p>
        </p:txBody>
      </p:sp>
      <p:pic>
        <p:nvPicPr>
          <p:cNvPr id="24578" name="Picture 11" descr="Copy of DSC0184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362201"/>
            <a:ext cx="3924300" cy="2943225"/>
          </a:xfrm>
          <a:noFill/>
        </p:spPr>
      </p:pic>
      <p:pic>
        <p:nvPicPr>
          <p:cNvPr id="24579" name="Picture 12" descr="Copy of DSC01849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362201"/>
            <a:ext cx="3924300" cy="2943225"/>
          </a:xfrm>
          <a:noFill/>
        </p:spPr>
      </p:pic>
      <p:pic>
        <p:nvPicPr>
          <p:cNvPr id="24580" name="Picture 14" descr="6abc219e67114397e4f318ea27e13a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"/>
            <a:ext cx="2514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7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2" charset="-128"/>
              </a:rPr>
              <a:t>Deworming</a:t>
            </a:r>
          </a:p>
        </p:txBody>
      </p:sp>
      <p:pic>
        <p:nvPicPr>
          <p:cNvPr id="25602" name="Picture 2" descr="C:\Users\user\Desktop\Pictures\Farm Royals\DSCN48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76400"/>
            <a:ext cx="3200400" cy="4267200"/>
          </a:xfrm>
          <a:noFill/>
        </p:spPr>
      </p:pic>
      <p:pic>
        <p:nvPicPr>
          <p:cNvPr id="25603" name="Picture 4" descr="C:\Users\user\Desktop\Pictures\Farm Royals\DSCN48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146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C:\Users\user\Desktop\Pictures\Farm Royals\DSCN48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2895600"/>
            <a:ext cx="297180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17099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05000"/>
            <a:ext cx="8229600" cy="4953000"/>
          </a:xfr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ea typeface="ＭＳ Ｐゴシック" pitchFamily="2" charset="-128"/>
              </a:rPr>
              <a:t>Balling Gun: Used to administer large boluses. Not always a good choice as it is very large and must be placed over the base of the tongue deep far back into the mouth.</a:t>
            </a:r>
            <a:r>
              <a:rPr lang="en-US" altLang="en-US" sz="3400">
                <a:ea typeface="ＭＳ Ｐゴシック" pitchFamily="2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0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1"/>
            <a:ext cx="8610600" cy="1216025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itchFamily="2" charset="-128"/>
              </a:rPr>
              <a:t>Stomach pump: Very common method of delivering medications or liquids from a bucket or plastic jug.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752601"/>
            <a:ext cx="8229600" cy="4906963"/>
          </a:xfrm>
        </p:spPr>
      </p:pic>
    </p:spTree>
    <p:extLst>
      <p:ext uri="{BB962C8B-B14F-4D97-AF65-F5344CB8AC3E}">
        <p14:creationId xmlns:p14="http://schemas.microsoft.com/office/powerpoint/2010/main" val="26142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Stomach Pump Usage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2" charset="-128"/>
              </a:rPr>
              <a:t>Never force liquids against back pressure into the horse.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2" charset="-128"/>
              </a:rPr>
              <a:t>The capacity of an avg. 1000 lb horse</a:t>
            </a:r>
            <a:r>
              <a:rPr lang="ja-JP" altLang="en-US" smtClean="0">
                <a:ea typeface="ＭＳ Ｐゴシック" pitchFamily="2" charset="-128"/>
              </a:rPr>
              <a:t>’</a:t>
            </a:r>
            <a:r>
              <a:rPr lang="en-US" altLang="ja-JP" smtClean="0">
                <a:ea typeface="ＭＳ Ｐゴシック" pitchFamily="2" charset="-128"/>
              </a:rPr>
              <a:t>s stomach is 4 to 5 gallons. Do not exceed this volume.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2" charset="-128"/>
              </a:rPr>
              <a:t>Typically, 1 gallon of fluid is the max given at one dosing, though this may be repeated at 30 minute or 1 hour intervals in urgent situations.</a:t>
            </a:r>
          </a:p>
        </p:txBody>
      </p:sp>
    </p:spTree>
    <p:extLst>
      <p:ext uri="{BB962C8B-B14F-4D97-AF65-F5344CB8AC3E}">
        <p14:creationId xmlns:p14="http://schemas.microsoft.com/office/powerpoint/2010/main" val="20126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Nasogastric Tube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Never place without lubrication.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Mark proper position with tape and attach to halter.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Cap tubes because some clinicians believe that air can enter and cause bloat.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605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Oral Medications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Feed additives</a:t>
            </a:r>
          </a:p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Dose syringes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mtClean="0">
              <a:ea typeface="ＭＳ Ｐゴシック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38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Large dosing syringe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2" charset="-128"/>
              </a:rPr>
              <a:t>Open the lips first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752600"/>
            <a:ext cx="8001000" cy="4876800"/>
          </a:xfrm>
        </p:spPr>
      </p:pic>
    </p:spTree>
    <p:extLst>
      <p:ext uri="{BB962C8B-B14F-4D97-AF65-F5344CB8AC3E}">
        <p14:creationId xmlns:p14="http://schemas.microsoft.com/office/powerpoint/2010/main" val="5457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400">
                <a:ea typeface="ＭＳ Ｐゴシック" pitchFamily="2" charset="-128"/>
              </a:rPr>
              <a:t>While parting the lips, place the syringe into the lateral far point of the mouth.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76400"/>
            <a:ext cx="8229600" cy="5181600"/>
          </a:xfrm>
        </p:spPr>
      </p:pic>
    </p:spTree>
    <p:extLst>
      <p:ext uri="{BB962C8B-B14F-4D97-AF65-F5344CB8AC3E}">
        <p14:creationId xmlns:p14="http://schemas.microsoft.com/office/powerpoint/2010/main" val="5817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0"/>
            <a:ext cx="8001000" cy="8382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ＭＳ Ｐゴシック" pitchFamily="2" charset="-128"/>
              </a:rPr>
              <a:t>Proper position of the oral syringe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371600"/>
            <a:ext cx="8229600" cy="5334000"/>
          </a:xfrm>
        </p:spPr>
      </p:pic>
    </p:spTree>
    <p:extLst>
      <p:ext uri="{BB962C8B-B14F-4D97-AF65-F5344CB8AC3E}">
        <p14:creationId xmlns:p14="http://schemas.microsoft.com/office/powerpoint/2010/main" val="16222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ＭＳ Ｐゴシック" pitchFamily="2" charset="-128"/>
              </a:rPr>
              <a:t>No, No! Don</a:t>
            </a:r>
            <a:r>
              <a:rPr lang="ja-JP" altLang="en-US" sz="3400">
                <a:ea typeface="ＭＳ Ｐゴシック" pitchFamily="2" charset="-128"/>
              </a:rPr>
              <a:t>’</a:t>
            </a:r>
            <a:r>
              <a:rPr lang="en-US" altLang="ja-JP" sz="3400">
                <a:ea typeface="ＭＳ Ｐゴシック" pitchFamily="2" charset="-128"/>
              </a:rPr>
              <a:t>t place the syringe over the incisors. </a:t>
            </a:r>
            <a:endParaRPr lang="en-US" altLang="en-US" sz="3400">
              <a:ea typeface="ＭＳ Ｐゴシック" pitchFamily="2" charset="-128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600200"/>
            <a:ext cx="5181600" cy="5105400"/>
          </a:xfrm>
        </p:spPr>
      </p:pic>
    </p:spTree>
    <p:extLst>
      <p:ext uri="{BB962C8B-B14F-4D97-AF65-F5344CB8AC3E}">
        <p14:creationId xmlns:p14="http://schemas.microsoft.com/office/powerpoint/2010/main" val="3655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ＭＳ Ｐゴシック" pitchFamily="2" charset="-128"/>
              </a:rPr>
              <a:t>Another No, No. Avoid delivering the medication in the interdental space.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5486400" cy="5029200"/>
          </a:xfrm>
        </p:spPr>
      </p:pic>
    </p:spTree>
    <p:extLst>
      <p:ext uri="{BB962C8B-B14F-4D97-AF65-F5344CB8AC3E}">
        <p14:creationId xmlns:p14="http://schemas.microsoft.com/office/powerpoint/2010/main" val="13497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2" charset="-128"/>
            </a:endParaRPr>
          </a:p>
        </p:txBody>
      </p:sp>
      <p:pic>
        <p:nvPicPr>
          <p:cNvPr id="23555" name="Picture 2" descr="C:\Users\user\AppData\Local\Microsoft\Windows\Temporary Internet Files\Content.IE5\N6WC06BE\IMG_11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635000"/>
            <a:ext cx="60960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Verdana</vt:lpstr>
      <vt:lpstr>Wingdings</vt:lpstr>
      <vt:lpstr>Wingdings 2</vt:lpstr>
      <vt:lpstr>Profile</vt:lpstr>
      <vt:lpstr>Equine Medication Techniques</vt:lpstr>
      <vt:lpstr>Oral Medications</vt:lpstr>
      <vt:lpstr>Large dosing syringe</vt:lpstr>
      <vt:lpstr>Open the lips first</vt:lpstr>
      <vt:lpstr>While parting the lips, place the syringe into the lateral far point of the mouth.</vt:lpstr>
      <vt:lpstr>Proper position of the oral syringe</vt:lpstr>
      <vt:lpstr>No, No! Don’t place the syringe over the incisors. </vt:lpstr>
      <vt:lpstr>Another No, No. Avoid delivering the medication in the interdental space.</vt:lpstr>
      <vt:lpstr>PowerPoint Presentation</vt:lpstr>
      <vt:lpstr>Deworming with a  tube paste </vt:lpstr>
      <vt:lpstr>Deworming</vt:lpstr>
      <vt:lpstr>Balling Gun: Used to administer large boluses. Not always a good choice as it is very large and must be placed over the base of the tongue deep far back into the mouth. </vt:lpstr>
      <vt:lpstr>Stomach pump: Very common method of delivering medications or liquids from a bucket or plastic jug.</vt:lpstr>
      <vt:lpstr>Stomach Pump Usage</vt:lpstr>
      <vt:lpstr>Nasogastric Tube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Medication Techniques</dc:title>
  <dc:creator>kassandra guerrero</dc:creator>
  <cp:lastModifiedBy>kassandra guerrero</cp:lastModifiedBy>
  <cp:revision>2</cp:revision>
  <dcterms:created xsi:type="dcterms:W3CDTF">2016-01-17T01:38:45Z</dcterms:created>
  <dcterms:modified xsi:type="dcterms:W3CDTF">2016-01-17T01:39:32Z</dcterms:modified>
</cp:coreProperties>
</file>