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53" r:id="rId2"/>
    <p:sldMasterId id="2147483865" r:id="rId3"/>
    <p:sldMasterId id="2147483877" r:id="rId4"/>
  </p:sldMasterIdLst>
  <p:notesMasterIdLst>
    <p:notesMasterId r:id="rId25"/>
  </p:notesMasterIdLst>
  <p:sldIdLst>
    <p:sldId id="344" r:id="rId5"/>
    <p:sldId id="343" r:id="rId6"/>
    <p:sldId id="337" r:id="rId7"/>
    <p:sldId id="338" r:id="rId8"/>
    <p:sldId id="339" r:id="rId9"/>
    <p:sldId id="340" r:id="rId10"/>
    <p:sldId id="341" r:id="rId11"/>
    <p:sldId id="279" r:id="rId12"/>
    <p:sldId id="286" r:id="rId13"/>
    <p:sldId id="293" r:id="rId14"/>
    <p:sldId id="311" r:id="rId15"/>
    <p:sldId id="322" r:id="rId16"/>
    <p:sldId id="295" r:id="rId17"/>
    <p:sldId id="277" r:id="rId18"/>
    <p:sldId id="294" r:id="rId19"/>
    <p:sldId id="296" r:id="rId20"/>
    <p:sldId id="325" r:id="rId21"/>
    <p:sldId id="297" r:id="rId22"/>
    <p:sldId id="323" r:id="rId23"/>
    <p:sldId id="324"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itchFamily="2"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itchFamily="2"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itchFamily="2"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itchFamily="2"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itchFamily="2"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itchFamily="2"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itchFamily="2"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itchFamily="2"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itchFamily="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660"/>
  </p:normalViewPr>
  <p:slideViewPr>
    <p:cSldViewPr>
      <p:cViewPr>
        <p:scale>
          <a:sx n="66" d="100"/>
          <a:sy n="66" d="100"/>
        </p:scale>
        <p:origin x="1584"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5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Verdana"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cs typeface="Arial" panose="020B0604020202020204" pitchFamily="34" charset="0"/>
              </a:defRPr>
            </a:lvl1pPr>
          </a:lstStyle>
          <a:p>
            <a:pPr>
              <a:defRPr/>
            </a:pPr>
            <a:fld id="{6A69518A-0740-47FC-848A-43FD35896F33}" type="datetimeFigureOut">
              <a:rPr lang="en-US" altLang="en-US"/>
              <a:pPr>
                <a:defRPr/>
              </a:pPr>
              <a:t>1/16/2016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Verdana"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325D87FB-FAD5-4D76-AD60-6433F49EA65A}" type="slidenum">
              <a:rPr lang="en-US" altLang="en-US"/>
              <a:pPr>
                <a:defRPr/>
              </a:pPr>
              <a:t>‹#›</a:t>
            </a:fld>
            <a:endParaRPr lang="en-US" altLang="en-US"/>
          </a:p>
        </p:txBody>
      </p:sp>
    </p:spTree>
    <p:extLst>
      <p:ext uri="{BB962C8B-B14F-4D97-AF65-F5344CB8AC3E}">
        <p14:creationId xmlns:p14="http://schemas.microsoft.com/office/powerpoint/2010/main" val="2308287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2" charset="-128"/>
              </a:defRPr>
            </a:lvl1pPr>
            <a:lvl2pPr marL="742950" indent="-285750">
              <a:spcBef>
                <a:spcPct val="30000"/>
              </a:spcBef>
              <a:defRPr sz="1200">
                <a:solidFill>
                  <a:schemeClr val="tx1"/>
                </a:solidFill>
                <a:latin typeface="Calibri" panose="020F0502020204030204" pitchFamily="34" charset="0"/>
                <a:ea typeface="ＭＳ Ｐゴシック" pitchFamily="2" charset="-128"/>
              </a:defRPr>
            </a:lvl2pPr>
            <a:lvl3pPr marL="1143000" indent="-228600">
              <a:spcBef>
                <a:spcPct val="30000"/>
              </a:spcBef>
              <a:defRPr sz="1200">
                <a:solidFill>
                  <a:schemeClr val="tx1"/>
                </a:solidFill>
                <a:latin typeface="Calibri" panose="020F0502020204030204" pitchFamily="34" charset="0"/>
                <a:ea typeface="ＭＳ Ｐゴシック" pitchFamily="2" charset="-128"/>
              </a:defRPr>
            </a:lvl3pPr>
            <a:lvl4pPr marL="1600200" indent="-228600">
              <a:spcBef>
                <a:spcPct val="30000"/>
              </a:spcBef>
              <a:defRPr sz="1200">
                <a:solidFill>
                  <a:schemeClr val="tx1"/>
                </a:solidFill>
                <a:latin typeface="Calibri" panose="020F0502020204030204" pitchFamily="34" charset="0"/>
                <a:ea typeface="ＭＳ Ｐゴシック" pitchFamily="2" charset="-128"/>
              </a:defRPr>
            </a:lvl4pPr>
            <a:lvl5pPr marL="2057400" indent="-228600">
              <a:spcBef>
                <a:spcPct val="30000"/>
              </a:spcBef>
              <a:defRPr sz="1200">
                <a:solidFill>
                  <a:schemeClr val="tx1"/>
                </a:solidFill>
                <a:latin typeface="Calibri" panose="020F0502020204030204" pitchFamily="34" charset="0"/>
                <a:ea typeface="ＭＳ Ｐゴシック" pitchFamily="2"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2"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2"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2"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2" charset="-128"/>
              </a:defRPr>
            </a:lvl9pPr>
          </a:lstStyle>
          <a:p>
            <a:pPr>
              <a:spcBef>
                <a:spcPct val="0"/>
              </a:spcBef>
            </a:pPr>
            <a:fld id="{70B056E4-3807-4590-AFFF-36A1271803CA}" type="slidenum">
              <a:rPr lang="en-US" altLang="en-US">
                <a:solidFill>
                  <a:srgbClr val="000000"/>
                </a:solidFill>
                <a:latin typeface="Arial" panose="020B0604020202020204" pitchFamily="34" charset="0"/>
              </a:rPr>
              <a:pPr>
                <a:spcBef>
                  <a:spcPct val="0"/>
                </a:spcBef>
              </a:pPr>
              <a:t>3</a:t>
            </a:fld>
            <a:endParaRPr lang="en-US" altLang="en-US">
              <a:solidFill>
                <a:srgbClr val="000000"/>
              </a:solidFill>
              <a:latin typeface="Arial" panose="020B0604020202020204"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a typeface="ＭＳ Ｐゴシック" pitchFamily="2" charset="-128"/>
            </a:endParaRPr>
          </a:p>
        </p:txBody>
      </p:sp>
    </p:spTree>
    <p:extLst>
      <p:ext uri="{BB962C8B-B14F-4D97-AF65-F5344CB8AC3E}">
        <p14:creationId xmlns:p14="http://schemas.microsoft.com/office/powerpoint/2010/main" val="227748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2" charset="-128"/>
              </a:defRPr>
            </a:lvl1pPr>
            <a:lvl2pPr marL="742950" indent="-285750">
              <a:spcBef>
                <a:spcPct val="30000"/>
              </a:spcBef>
              <a:defRPr sz="1200">
                <a:solidFill>
                  <a:schemeClr val="tx1"/>
                </a:solidFill>
                <a:latin typeface="Calibri" panose="020F0502020204030204" pitchFamily="34" charset="0"/>
                <a:ea typeface="ＭＳ Ｐゴシック" pitchFamily="2" charset="-128"/>
              </a:defRPr>
            </a:lvl2pPr>
            <a:lvl3pPr marL="1143000" indent="-228600">
              <a:spcBef>
                <a:spcPct val="30000"/>
              </a:spcBef>
              <a:defRPr sz="1200">
                <a:solidFill>
                  <a:schemeClr val="tx1"/>
                </a:solidFill>
                <a:latin typeface="Calibri" panose="020F0502020204030204" pitchFamily="34" charset="0"/>
                <a:ea typeface="ＭＳ Ｐゴシック" pitchFamily="2" charset="-128"/>
              </a:defRPr>
            </a:lvl3pPr>
            <a:lvl4pPr marL="1600200" indent="-228600">
              <a:spcBef>
                <a:spcPct val="30000"/>
              </a:spcBef>
              <a:defRPr sz="1200">
                <a:solidFill>
                  <a:schemeClr val="tx1"/>
                </a:solidFill>
                <a:latin typeface="Calibri" panose="020F0502020204030204" pitchFamily="34" charset="0"/>
                <a:ea typeface="ＭＳ Ｐゴシック" pitchFamily="2" charset="-128"/>
              </a:defRPr>
            </a:lvl4pPr>
            <a:lvl5pPr marL="2057400" indent="-228600">
              <a:spcBef>
                <a:spcPct val="30000"/>
              </a:spcBef>
              <a:defRPr sz="1200">
                <a:solidFill>
                  <a:schemeClr val="tx1"/>
                </a:solidFill>
                <a:latin typeface="Calibri" panose="020F0502020204030204" pitchFamily="34" charset="0"/>
                <a:ea typeface="ＭＳ Ｐゴシック" pitchFamily="2"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2"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2"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2"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2" charset="-128"/>
              </a:defRPr>
            </a:lvl9pPr>
          </a:lstStyle>
          <a:p>
            <a:pPr>
              <a:spcBef>
                <a:spcPct val="0"/>
              </a:spcBef>
            </a:pPr>
            <a:fld id="{2D1C1A10-6411-476B-9A51-E97FC72903B9}" type="slidenum">
              <a:rPr lang="en-US" altLang="en-US">
                <a:latin typeface="Arial" panose="020B0604020202020204" pitchFamily="34" charset="0"/>
              </a:rPr>
              <a:pPr>
                <a:spcBef>
                  <a:spcPct val="0"/>
                </a:spcBef>
              </a:pPr>
              <a:t>12</a:t>
            </a:fld>
            <a:endParaRPr lang="en-US" altLang="en-US">
              <a:latin typeface="Arial" panose="020B0604020202020204" pitchFamily="34"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a typeface="ＭＳ Ｐゴシック" pitchFamily="2" charset="-128"/>
            </a:endParaRPr>
          </a:p>
        </p:txBody>
      </p:sp>
    </p:spTree>
    <p:extLst>
      <p:ext uri="{BB962C8B-B14F-4D97-AF65-F5344CB8AC3E}">
        <p14:creationId xmlns:p14="http://schemas.microsoft.com/office/powerpoint/2010/main" val="170855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1314299689 h 1000"/>
              <a:gd name="T6" fmla="*/ 0 w 1000"/>
              <a:gd name="T7" fmla="*/ 1314299689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2457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2457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smtClean="0"/>
            </a:lvl1pPr>
          </a:lstStyle>
          <a:p>
            <a:pPr>
              <a:defRPr/>
            </a:pPr>
            <a:fld id="{0949C062-9502-412E-879B-645547836F24}" type="slidenum">
              <a:rPr lang="en-US" altLang="en-US"/>
              <a:pPr>
                <a:defRPr/>
              </a:pPr>
              <a:t>‹#›</a:t>
            </a:fld>
            <a:endParaRPr lang="en-US" altLang="en-US"/>
          </a:p>
        </p:txBody>
      </p:sp>
    </p:spTree>
    <p:extLst>
      <p:ext uri="{BB962C8B-B14F-4D97-AF65-F5344CB8AC3E}">
        <p14:creationId xmlns:p14="http://schemas.microsoft.com/office/powerpoint/2010/main" val="3256097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4AA1DE2-C5B1-4DA5-88C9-5897DB6D4E08}" type="slidenum">
              <a:rPr lang="en-US" altLang="en-US"/>
              <a:pPr>
                <a:defRPr/>
              </a:pPr>
              <a:t>‹#›</a:t>
            </a:fld>
            <a:endParaRPr lang="en-US" altLang="en-US"/>
          </a:p>
        </p:txBody>
      </p:sp>
    </p:spTree>
    <p:extLst>
      <p:ext uri="{BB962C8B-B14F-4D97-AF65-F5344CB8AC3E}">
        <p14:creationId xmlns:p14="http://schemas.microsoft.com/office/powerpoint/2010/main" val="57865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B025F79-9608-4068-A3A5-232777EF14C8}" type="slidenum">
              <a:rPr lang="en-US" altLang="en-US"/>
              <a:pPr>
                <a:defRPr/>
              </a:pPr>
              <a:t>‹#›</a:t>
            </a:fld>
            <a:endParaRPr lang="en-US" altLang="en-US"/>
          </a:p>
        </p:txBody>
      </p:sp>
    </p:spTree>
    <p:extLst>
      <p:ext uri="{BB962C8B-B14F-4D97-AF65-F5344CB8AC3E}">
        <p14:creationId xmlns:p14="http://schemas.microsoft.com/office/powerpoint/2010/main" val="1311441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1314299689 h 1000"/>
              <a:gd name="T6" fmla="*/ 0 w 1000"/>
              <a:gd name="T7" fmla="*/ 1314299689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24578" name="Rectangle 2"/>
          <p:cNvSpPr>
            <a:spLocks noGrp="1" noChangeArrowheads="1"/>
          </p:cNvSpPr>
          <p:nvPr>
            <p:ph type="ctrTitle"/>
          </p:nvPr>
        </p:nvSpPr>
        <p:spPr>
          <a:xfrm>
            <a:off x="685800" y="990600"/>
            <a:ext cx="7772400" cy="1371600"/>
          </a:xfrm>
        </p:spPr>
        <p:txBody>
          <a:bodyPr/>
          <a:lstStyle>
            <a:lvl1pPr>
              <a:defRPr sz="3000"/>
            </a:lvl1pPr>
          </a:lstStyle>
          <a:p>
            <a:r>
              <a:rPr lang="en-US"/>
              <a:t>Click to edit Master title style</a:t>
            </a:r>
          </a:p>
        </p:txBody>
      </p:sp>
      <p:sp>
        <p:nvSpPr>
          <p:cNvPr id="2457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1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smtClean="0">
                <a:latin typeface="Verdana" panose="020B0604030504040204" pitchFamily="34" charset="0"/>
              </a:defRPr>
            </a:lvl1pPr>
          </a:lstStyle>
          <a:p>
            <a:pPr>
              <a:defRPr/>
            </a:pPr>
            <a:fld id="{19FDB176-F923-46D2-98B9-B1BEFC8E0507}" type="slidenum">
              <a:rPr lang="en-US" altLang="en-US"/>
              <a:pPr>
                <a:defRPr/>
              </a:pPr>
              <a:t>‹#›</a:t>
            </a:fld>
            <a:endParaRPr lang="en-US" altLang="en-US"/>
          </a:p>
        </p:txBody>
      </p:sp>
    </p:spTree>
    <p:extLst>
      <p:ext uri="{BB962C8B-B14F-4D97-AF65-F5344CB8AC3E}">
        <p14:creationId xmlns:p14="http://schemas.microsoft.com/office/powerpoint/2010/main" val="829088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8A4871CF-48EA-4313-A1A3-5E8DE251F40D}" type="slidenum">
              <a:rPr lang="en-US" altLang="en-US"/>
              <a:pPr>
                <a:defRPr/>
              </a:pPr>
              <a:t>‹#›</a:t>
            </a:fld>
            <a:endParaRPr lang="en-US" altLang="en-US"/>
          </a:p>
        </p:txBody>
      </p:sp>
    </p:spTree>
    <p:extLst>
      <p:ext uri="{BB962C8B-B14F-4D97-AF65-F5344CB8AC3E}">
        <p14:creationId xmlns:p14="http://schemas.microsoft.com/office/powerpoint/2010/main" val="3366369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C0EC3951-3E8D-4F65-91F5-F8C61A9F5081}" type="slidenum">
              <a:rPr lang="en-US" altLang="en-US"/>
              <a:pPr>
                <a:defRPr/>
              </a:pPr>
              <a:t>‹#›</a:t>
            </a:fld>
            <a:endParaRPr lang="en-US" altLang="en-US"/>
          </a:p>
        </p:txBody>
      </p:sp>
    </p:spTree>
    <p:extLst>
      <p:ext uri="{BB962C8B-B14F-4D97-AF65-F5344CB8AC3E}">
        <p14:creationId xmlns:p14="http://schemas.microsoft.com/office/powerpoint/2010/main" val="2611427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56E41BCC-F1B0-4B66-937A-F4AD63783C7E}" type="slidenum">
              <a:rPr lang="en-US" altLang="en-US"/>
              <a:pPr>
                <a:defRPr/>
              </a:pPr>
              <a:t>‹#›</a:t>
            </a:fld>
            <a:endParaRPr lang="en-US" altLang="en-US"/>
          </a:p>
        </p:txBody>
      </p:sp>
    </p:spTree>
    <p:extLst>
      <p:ext uri="{BB962C8B-B14F-4D97-AF65-F5344CB8AC3E}">
        <p14:creationId xmlns:p14="http://schemas.microsoft.com/office/powerpoint/2010/main" val="1238328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5AA0B906-6BC4-4FAE-BDEA-EC61ED4E2C9B}" type="slidenum">
              <a:rPr lang="en-US" altLang="en-US"/>
              <a:pPr>
                <a:defRPr/>
              </a:pPr>
              <a:t>‹#›</a:t>
            </a:fld>
            <a:endParaRPr lang="en-US" altLang="en-US"/>
          </a:p>
        </p:txBody>
      </p:sp>
    </p:spTree>
    <p:extLst>
      <p:ext uri="{BB962C8B-B14F-4D97-AF65-F5344CB8AC3E}">
        <p14:creationId xmlns:p14="http://schemas.microsoft.com/office/powerpoint/2010/main" val="2712165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p:txBody>
          <a:bodyPr/>
          <a:lstStyle>
            <a:lvl1pPr>
              <a:defRPr/>
            </a:lvl1pPr>
          </a:lstStyle>
          <a:p>
            <a:pPr>
              <a:defRPr/>
            </a:pPr>
            <a:endParaRPr lang="en-US"/>
          </a:p>
        </p:txBody>
      </p:sp>
      <p:sp>
        <p:nvSpPr>
          <p:cNvPr id="4" name="Rectangle 7"/>
          <p:cNvSpPr>
            <a:spLocks noGrp="1" noChangeArrowheads="1"/>
          </p:cNvSpPr>
          <p:nvPr>
            <p:ph type="ftr" sz="quarter" idx="11"/>
          </p:nvPr>
        </p:nvSpPr>
        <p:spPr/>
        <p:txBody>
          <a:bodyPr/>
          <a:lstStyle>
            <a:lvl1pPr>
              <a:defRPr/>
            </a:lvl1pPr>
          </a:lstStyle>
          <a:p>
            <a:pPr>
              <a:defRPr/>
            </a:pPr>
            <a:endParaRPr lang="en-US"/>
          </a:p>
        </p:txBody>
      </p:sp>
      <p:sp>
        <p:nvSpPr>
          <p:cNvPr id="5"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91812A08-4045-4DD4-B6BB-558726A26CED}" type="slidenum">
              <a:rPr lang="en-US" altLang="en-US"/>
              <a:pPr>
                <a:defRPr/>
              </a:pPr>
              <a:t>‹#›</a:t>
            </a:fld>
            <a:endParaRPr lang="en-US" altLang="en-US"/>
          </a:p>
        </p:txBody>
      </p:sp>
    </p:spTree>
    <p:extLst>
      <p:ext uri="{BB962C8B-B14F-4D97-AF65-F5344CB8AC3E}">
        <p14:creationId xmlns:p14="http://schemas.microsoft.com/office/powerpoint/2010/main" val="2057482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endParaRPr lang="en-US"/>
          </a:p>
        </p:txBody>
      </p:sp>
      <p:sp>
        <p:nvSpPr>
          <p:cNvPr id="3" name="Rectangle 7"/>
          <p:cNvSpPr>
            <a:spLocks noGrp="1" noChangeArrowheads="1"/>
          </p:cNvSpPr>
          <p:nvPr>
            <p:ph type="ftr" sz="quarter" idx="11"/>
          </p:nvPr>
        </p:nvSpPr>
        <p:spPr/>
        <p:txBody>
          <a:bodyPr/>
          <a:lstStyle>
            <a:lvl1pPr>
              <a:defRPr/>
            </a:lvl1pPr>
          </a:lstStyle>
          <a:p>
            <a:pPr>
              <a:defRPr/>
            </a:pPr>
            <a:endParaRPr lang="en-US"/>
          </a:p>
        </p:txBody>
      </p:sp>
      <p:sp>
        <p:nvSpPr>
          <p:cNvPr id="4"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9593486F-3B12-455A-A4BA-DDCCD92EFD53}" type="slidenum">
              <a:rPr lang="en-US" altLang="en-US"/>
              <a:pPr>
                <a:defRPr/>
              </a:pPr>
              <a:t>‹#›</a:t>
            </a:fld>
            <a:endParaRPr lang="en-US" altLang="en-US"/>
          </a:p>
        </p:txBody>
      </p:sp>
    </p:spTree>
    <p:extLst>
      <p:ext uri="{BB962C8B-B14F-4D97-AF65-F5344CB8AC3E}">
        <p14:creationId xmlns:p14="http://schemas.microsoft.com/office/powerpoint/2010/main" val="2452483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ED2D7DFA-9276-42B9-B23E-0CE7052FE91D}" type="slidenum">
              <a:rPr lang="en-US" altLang="en-US"/>
              <a:pPr>
                <a:defRPr/>
              </a:pPr>
              <a:t>‹#›</a:t>
            </a:fld>
            <a:endParaRPr lang="en-US" altLang="en-US"/>
          </a:p>
        </p:txBody>
      </p:sp>
    </p:spTree>
    <p:extLst>
      <p:ext uri="{BB962C8B-B14F-4D97-AF65-F5344CB8AC3E}">
        <p14:creationId xmlns:p14="http://schemas.microsoft.com/office/powerpoint/2010/main" val="2346415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CFFD95A-D08D-4401-8BFA-10C58FB2A4E6}" type="slidenum">
              <a:rPr lang="en-US" altLang="en-US"/>
              <a:pPr>
                <a:defRPr/>
              </a:pPr>
              <a:t>‹#›</a:t>
            </a:fld>
            <a:endParaRPr lang="en-US" altLang="en-US"/>
          </a:p>
        </p:txBody>
      </p:sp>
    </p:spTree>
    <p:extLst>
      <p:ext uri="{BB962C8B-B14F-4D97-AF65-F5344CB8AC3E}">
        <p14:creationId xmlns:p14="http://schemas.microsoft.com/office/powerpoint/2010/main" val="3590570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D6F154CB-3525-42F8-AF0E-404E5E7CD975}" type="slidenum">
              <a:rPr lang="en-US" altLang="en-US"/>
              <a:pPr>
                <a:defRPr/>
              </a:pPr>
              <a:t>‹#›</a:t>
            </a:fld>
            <a:endParaRPr lang="en-US" altLang="en-US"/>
          </a:p>
        </p:txBody>
      </p:sp>
    </p:spTree>
    <p:extLst>
      <p:ext uri="{BB962C8B-B14F-4D97-AF65-F5344CB8AC3E}">
        <p14:creationId xmlns:p14="http://schemas.microsoft.com/office/powerpoint/2010/main" val="794802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494CECDD-B1CA-4357-9683-C762F93E32B7}" type="slidenum">
              <a:rPr lang="en-US" altLang="en-US"/>
              <a:pPr>
                <a:defRPr/>
              </a:pPr>
              <a:t>‹#›</a:t>
            </a:fld>
            <a:endParaRPr lang="en-US" altLang="en-US"/>
          </a:p>
        </p:txBody>
      </p:sp>
    </p:spTree>
    <p:extLst>
      <p:ext uri="{BB962C8B-B14F-4D97-AF65-F5344CB8AC3E}">
        <p14:creationId xmlns:p14="http://schemas.microsoft.com/office/powerpoint/2010/main" val="356570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9"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9"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C786A0B8-EA67-417C-B044-6A01F68B59B8}" type="slidenum">
              <a:rPr lang="en-US" altLang="en-US"/>
              <a:pPr>
                <a:defRPr/>
              </a:pPr>
              <a:t>‹#›</a:t>
            </a:fld>
            <a:endParaRPr lang="en-US" altLang="en-US"/>
          </a:p>
        </p:txBody>
      </p:sp>
    </p:spTree>
    <p:extLst>
      <p:ext uri="{BB962C8B-B14F-4D97-AF65-F5344CB8AC3E}">
        <p14:creationId xmlns:p14="http://schemas.microsoft.com/office/powerpoint/2010/main" val="942423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1314299689 h 1000"/>
              <a:gd name="T6" fmla="*/ 0 w 1000"/>
              <a:gd name="T7" fmla="*/ 1314299689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24578" name="Rectangle 2"/>
          <p:cNvSpPr>
            <a:spLocks noGrp="1" noChangeArrowheads="1"/>
          </p:cNvSpPr>
          <p:nvPr>
            <p:ph type="ctrTitle"/>
          </p:nvPr>
        </p:nvSpPr>
        <p:spPr>
          <a:xfrm>
            <a:off x="685800" y="990600"/>
            <a:ext cx="7772400" cy="1371600"/>
          </a:xfrm>
        </p:spPr>
        <p:txBody>
          <a:bodyPr/>
          <a:lstStyle>
            <a:lvl1pPr>
              <a:defRPr sz="3000"/>
            </a:lvl1pPr>
          </a:lstStyle>
          <a:p>
            <a:r>
              <a:rPr lang="en-US"/>
              <a:t>Click to edit Master title style</a:t>
            </a:r>
          </a:p>
        </p:txBody>
      </p:sp>
      <p:sp>
        <p:nvSpPr>
          <p:cNvPr id="2457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1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smtClean="0">
                <a:latin typeface="Verdana" panose="020B0604030504040204" pitchFamily="34" charset="0"/>
              </a:defRPr>
            </a:lvl1pPr>
          </a:lstStyle>
          <a:p>
            <a:pPr>
              <a:defRPr/>
            </a:pPr>
            <a:fld id="{BC72F0D2-F5EB-4447-A9F1-27EB22ECFB91}" type="slidenum">
              <a:rPr lang="en-US" altLang="en-US"/>
              <a:pPr>
                <a:defRPr/>
              </a:pPr>
              <a:t>‹#›</a:t>
            </a:fld>
            <a:endParaRPr lang="en-US" altLang="en-US"/>
          </a:p>
        </p:txBody>
      </p:sp>
    </p:spTree>
    <p:extLst>
      <p:ext uri="{BB962C8B-B14F-4D97-AF65-F5344CB8AC3E}">
        <p14:creationId xmlns:p14="http://schemas.microsoft.com/office/powerpoint/2010/main" val="1438138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D1594D34-5E1C-4575-8959-B4BAE2632C02}" type="slidenum">
              <a:rPr lang="en-US" altLang="en-US"/>
              <a:pPr>
                <a:defRPr/>
              </a:pPr>
              <a:t>‹#›</a:t>
            </a:fld>
            <a:endParaRPr lang="en-US" altLang="en-US"/>
          </a:p>
        </p:txBody>
      </p:sp>
    </p:spTree>
    <p:extLst>
      <p:ext uri="{BB962C8B-B14F-4D97-AF65-F5344CB8AC3E}">
        <p14:creationId xmlns:p14="http://schemas.microsoft.com/office/powerpoint/2010/main" val="2549452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41BA7464-782A-4037-B5D0-6B997F3E19F8}" type="slidenum">
              <a:rPr lang="en-US" altLang="en-US"/>
              <a:pPr>
                <a:defRPr/>
              </a:pPr>
              <a:t>‹#›</a:t>
            </a:fld>
            <a:endParaRPr lang="en-US" altLang="en-US"/>
          </a:p>
        </p:txBody>
      </p:sp>
    </p:spTree>
    <p:extLst>
      <p:ext uri="{BB962C8B-B14F-4D97-AF65-F5344CB8AC3E}">
        <p14:creationId xmlns:p14="http://schemas.microsoft.com/office/powerpoint/2010/main" val="1334290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E2A7C9C6-A634-4815-91AA-9BD635DD1EDF}" type="slidenum">
              <a:rPr lang="en-US" altLang="en-US"/>
              <a:pPr>
                <a:defRPr/>
              </a:pPr>
              <a:t>‹#›</a:t>
            </a:fld>
            <a:endParaRPr lang="en-US" altLang="en-US"/>
          </a:p>
        </p:txBody>
      </p:sp>
    </p:spTree>
    <p:extLst>
      <p:ext uri="{BB962C8B-B14F-4D97-AF65-F5344CB8AC3E}">
        <p14:creationId xmlns:p14="http://schemas.microsoft.com/office/powerpoint/2010/main" val="2071270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6F2491AF-98BC-48D3-9F9E-A27CFE880862}" type="slidenum">
              <a:rPr lang="en-US" altLang="en-US"/>
              <a:pPr>
                <a:defRPr/>
              </a:pPr>
              <a:t>‹#›</a:t>
            </a:fld>
            <a:endParaRPr lang="en-US" altLang="en-US"/>
          </a:p>
        </p:txBody>
      </p:sp>
    </p:spTree>
    <p:extLst>
      <p:ext uri="{BB962C8B-B14F-4D97-AF65-F5344CB8AC3E}">
        <p14:creationId xmlns:p14="http://schemas.microsoft.com/office/powerpoint/2010/main" val="2086498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p:txBody>
          <a:bodyPr/>
          <a:lstStyle>
            <a:lvl1pPr>
              <a:defRPr/>
            </a:lvl1pPr>
          </a:lstStyle>
          <a:p>
            <a:pPr>
              <a:defRPr/>
            </a:pPr>
            <a:endParaRPr lang="en-US"/>
          </a:p>
        </p:txBody>
      </p:sp>
      <p:sp>
        <p:nvSpPr>
          <p:cNvPr id="4" name="Rectangle 7"/>
          <p:cNvSpPr>
            <a:spLocks noGrp="1" noChangeArrowheads="1"/>
          </p:cNvSpPr>
          <p:nvPr>
            <p:ph type="ftr" sz="quarter" idx="11"/>
          </p:nvPr>
        </p:nvSpPr>
        <p:spPr/>
        <p:txBody>
          <a:bodyPr/>
          <a:lstStyle>
            <a:lvl1pPr>
              <a:defRPr/>
            </a:lvl1pPr>
          </a:lstStyle>
          <a:p>
            <a:pPr>
              <a:defRPr/>
            </a:pPr>
            <a:endParaRPr lang="en-US"/>
          </a:p>
        </p:txBody>
      </p:sp>
      <p:sp>
        <p:nvSpPr>
          <p:cNvPr id="5"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007CB3D1-3412-4D88-B225-BB297CED6B1E}" type="slidenum">
              <a:rPr lang="en-US" altLang="en-US"/>
              <a:pPr>
                <a:defRPr/>
              </a:pPr>
              <a:t>‹#›</a:t>
            </a:fld>
            <a:endParaRPr lang="en-US" altLang="en-US"/>
          </a:p>
        </p:txBody>
      </p:sp>
    </p:spTree>
    <p:extLst>
      <p:ext uri="{BB962C8B-B14F-4D97-AF65-F5344CB8AC3E}">
        <p14:creationId xmlns:p14="http://schemas.microsoft.com/office/powerpoint/2010/main" val="3721494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endParaRPr lang="en-US"/>
          </a:p>
        </p:txBody>
      </p:sp>
      <p:sp>
        <p:nvSpPr>
          <p:cNvPr id="3" name="Rectangle 7"/>
          <p:cNvSpPr>
            <a:spLocks noGrp="1" noChangeArrowheads="1"/>
          </p:cNvSpPr>
          <p:nvPr>
            <p:ph type="ftr" sz="quarter" idx="11"/>
          </p:nvPr>
        </p:nvSpPr>
        <p:spPr/>
        <p:txBody>
          <a:bodyPr/>
          <a:lstStyle>
            <a:lvl1pPr>
              <a:defRPr/>
            </a:lvl1pPr>
          </a:lstStyle>
          <a:p>
            <a:pPr>
              <a:defRPr/>
            </a:pPr>
            <a:endParaRPr lang="en-US"/>
          </a:p>
        </p:txBody>
      </p:sp>
      <p:sp>
        <p:nvSpPr>
          <p:cNvPr id="4"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C3CDF3A4-9169-4F47-89D9-218640A90BC3}" type="slidenum">
              <a:rPr lang="en-US" altLang="en-US"/>
              <a:pPr>
                <a:defRPr/>
              </a:pPr>
              <a:t>‹#›</a:t>
            </a:fld>
            <a:endParaRPr lang="en-US" altLang="en-US"/>
          </a:p>
        </p:txBody>
      </p:sp>
    </p:spTree>
    <p:extLst>
      <p:ext uri="{BB962C8B-B14F-4D97-AF65-F5344CB8AC3E}">
        <p14:creationId xmlns:p14="http://schemas.microsoft.com/office/powerpoint/2010/main" val="295356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D86C4CD-2C2E-469E-B021-E0F9AC450863}" type="slidenum">
              <a:rPr lang="en-US" altLang="en-US"/>
              <a:pPr>
                <a:defRPr/>
              </a:pPr>
              <a:t>‹#›</a:t>
            </a:fld>
            <a:endParaRPr lang="en-US" altLang="en-US"/>
          </a:p>
        </p:txBody>
      </p:sp>
    </p:spTree>
    <p:extLst>
      <p:ext uri="{BB962C8B-B14F-4D97-AF65-F5344CB8AC3E}">
        <p14:creationId xmlns:p14="http://schemas.microsoft.com/office/powerpoint/2010/main" val="3091598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5E81929A-5735-4658-AB90-22E8E1C092AF}" type="slidenum">
              <a:rPr lang="en-US" altLang="en-US"/>
              <a:pPr>
                <a:defRPr/>
              </a:pPr>
              <a:t>‹#›</a:t>
            </a:fld>
            <a:endParaRPr lang="en-US" altLang="en-US"/>
          </a:p>
        </p:txBody>
      </p:sp>
    </p:spTree>
    <p:extLst>
      <p:ext uri="{BB962C8B-B14F-4D97-AF65-F5344CB8AC3E}">
        <p14:creationId xmlns:p14="http://schemas.microsoft.com/office/powerpoint/2010/main" val="1661892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9A222193-E8A5-4794-A337-E2653B0C4F99}" type="slidenum">
              <a:rPr lang="en-US" altLang="en-US"/>
              <a:pPr>
                <a:defRPr/>
              </a:pPr>
              <a:t>‹#›</a:t>
            </a:fld>
            <a:endParaRPr lang="en-US" altLang="en-US"/>
          </a:p>
        </p:txBody>
      </p:sp>
    </p:spTree>
    <p:extLst>
      <p:ext uri="{BB962C8B-B14F-4D97-AF65-F5344CB8AC3E}">
        <p14:creationId xmlns:p14="http://schemas.microsoft.com/office/powerpoint/2010/main" val="2256040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B14B6676-E1B1-4F38-A6FC-85C57E4BE8A1}" type="slidenum">
              <a:rPr lang="en-US" altLang="en-US"/>
              <a:pPr>
                <a:defRPr/>
              </a:pPr>
              <a:t>‹#›</a:t>
            </a:fld>
            <a:endParaRPr lang="en-US" altLang="en-US"/>
          </a:p>
        </p:txBody>
      </p:sp>
    </p:spTree>
    <p:extLst>
      <p:ext uri="{BB962C8B-B14F-4D97-AF65-F5344CB8AC3E}">
        <p14:creationId xmlns:p14="http://schemas.microsoft.com/office/powerpoint/2010/main" val="1214148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9"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9"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D1224A75-3B35-47B5-96CE-7898CA095F2D}" type="slidenum">
              <a:rPr lang="en-US" altLang="en-US"/>
              <a:pPr>
                <a:defRPr/>
              </a:pPr>
              <a:t>‹#›</a:t>
            </a:fld>
            <a:endParaRPr lang="en-US" altLang="en-US"/>
          </a:p>
        </p:txBody>
      </p:sp>
    </p:spTree>
    <p:extLst>
      <p:ext uri="{BB962C8B-B14F-4D97-AF65-F5344CB8AC3E}">
        <p14:creationId xmlns:p14="http://schemas.microsoft.com/office/powerpoint/2010/main" val="3574021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1314299689 h 1000"/>
              <a:gd name="T6" fmla="*/ 0 w 1000"/>
              <a:gd name="T7" fmla="*/ 1314299689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24578" name="Rectangle 2"/>
          <p:cNvSpPr>
            <a:spLocks noGrp="1" noChangeArrowheads="1"/>
          </p:cNvSpPr>
          <p:nvPr>
            <p:ph type="ctrTitle"/>
          </p:nvPr>
        </p:nvSpPr>
        <p:spPr>
          <a:xfrm>
            <a:off x="685800" y="990600"/>
            <a:ext cx="7772400" cy="1371600"/>
          </a:xfrm>
        </p:spPr>
        <p:txBody>
          <a:bodyPr/>
          <a:lstStyle>
            <a:lvl1pPr>
              <a:defRPr sz="2250"/>
            </a:lvl1pPr>
          </a:lstStyle>
          <a:p>
            <a:r>
              <a:rPr lang="en-US"/>
              <a:t>Click to edit Master title style</a:t>
            </a:r>
          </a:p>
        </p:txBody>
      </p:sp>
      <p:sp>
        <p:nvSpPr>
          <p:cNvPr id="2457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1575"/>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smtClean="0">
                <a:latin typeface="Verdana" panose="020B0604030504040204" pitchFamily="34" charset="0"/>
              </a:defRPr>
            </a:lvl1pPr>
          </a:lstStyle>
          <a:p>
            <a:pPr>
              <a:defRPr/>
            </a:pPr>
            <a:fld id="{ABA7E459-49F2-46DD-90A0-3AE388DB598B}" type="slidenum">
              <a:rPr lang="en-US" altLang="en-US"/>
              <a:pPr>
                <a:defRPr/>
              </a:pPr>
              <a:t>‹#›</a:t>
            </a:fld>
            <a:endParaRPr lang="en-US" altLang="en-US"/>
          </a:p>
        </p:txBody>
      </p:sp>
    </p:spTree>
    <p:extLst>
      <p:ext uri="{BB962C8B-B14F-4D97-AF65-F5344CB8AC3E}">
        <p14:creationId xmlns:p14="http://schemas.microsoft.com/office/powerpoint/2010/main" val="2509229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56EE0B1A-4ADA-483D-A542-9A9B900190C9}" type="slidenum">
              <a:rPr lang="en-US" altLang="en-US"/>
              <a:pPr>
                <a:defRPr/>
              </a:pPr>
              <a:t>‹#›</a:t>
            </a:fld>
            <a:endParaRPr lang="en-US" altLang="en-US"/>
          </a:p>
        </p:txBody>
      </p:sp>
    </p:spTree>
    <p:extLst>
      <p:ext uri="{BB962C8B-B14F-4D97-AF65-F5344CB8AC3E}">
        <p14:creationId xmlns:p14="http://schemas.microsoft.com/office/powerpoint/2010/main" val="2900043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E9170CCA-E305-44D9-8DAE-4ED31203FEE9}" type="slidenum">
              <a:rPr lang="en-US" altLang="en-US"/>
              <a:pPr>
                <a:defRPr/>
              </a:pPr>
              <a:t>‹#›</a:t>
            </a:fld>
            <a:endParaRPr lang="en-US" altLang="en-US"/>
          </a:p>
        </p:txBody>
      </p:sp>
    </p:spTree>
    <p:extLst>
      <p:ext uri="{BB962C8B-B14F-4D97-AF65-F5344CB8AC3E}">
        <p14:creationId xmlns:p14="http://schemas.microsoft.com/office/powerpoint/2010/main" val="30685646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B7556EA0-3C97-41F7-A0F8-047BC24A1E28}" type="slidenum">
              <a:rPr lang="en-US" altLang="en-US"/>
              <a:pPr>
                <a:defRPr/>
              </a:pPr>
              <a:t>‹#›</a:t>
            </a:fld>
            <a:endParaRPr lang="en-US" altLang="en-US"/>
          </a:p>
        </p:txBody>
      </p:sp>
    </p:spTree>
    <p:extLst>
      <p:ext uri="{BB962C8B-B14F-4D97-AF65-F5344CB8AC3E}">
        <p14:creationId xmlns:p14="http://schemas.microsoft.com/office/powerpoint/2010/main" val="42070765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65BD6C10-164D-48BE-9D0E-89B38ADB7AE9}" type="slidenum">
              <a:rPr lang="en-US" altLang="en-US"/>
              <a:pPr>
                <a:defRPr/>
              </a:pPr>
              <a:t>‹#›</a:t>
            </a:fld>
            <a:endParaRPr lang="en-US" altLang="en-US"/>
          </a:p>
        </p:txBody>
      </p:sp>
    </p:spTree>
    <p:extLst>
      <p:ext uri="{BB962C8B-B14F-4D97-AF65-F5344CB8AC3E}">
        <p14:creationId xmlns:p14="http://schemas.microsoft.com/office/powerpoint/2010/main" val="2722435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p:txBody>
          <a:bodyPr/>
          <a:lstStyle>
            <a:lvl1pPr>
              <a:defRPr/>
            </a:lvl1pPr>
          </a:lstStyle>
          <a:p>
            <a:pPr>
              <a:defRPr/>
            </a:pPr>
            <a:endParaRPr lang="en-US"/>
          </a:p>
        </p:txBody>
      </p:sp>
      <p:sp>
        <p:nvSpPr>
          <p:cNvPr id="4" name="Rectangle 7"/>
          <p:cNvSpPr>
            <a:spLocks noGrp="1" noChangeArrowheads="1"/>
          </p:cNvSpPr>
          <p:nvPr>
            <p:ph type="ftr" sz="quarter" idx="11"/>
          </p:nvPr>
        </p:nvSpPr>
        <p:spPr/>
        <p:txBody>
          <a:bodyPr/>
          <a:lstStyle>
            <a:lvl1pPr>
              <a:defRPr/>
            </a:lvl1pPr>
          </a:lstStyle>
          <a:p>
            <a:pPr>
              <a:defRPr/>
            </a:pPr>
            <a:endParaRPr lang="en-US"/>
          </a:p>
        </p:txBody>
      </p:sp>
      <p:sp>
        <p:nvSpPr>
          <p:cNvPr id="5"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7DA47179-9B9C-4135-916A-CB452326764D}" type="slidenum">
              <a:rPr lang="en-US" altLang="en-US"/>
              <a:pPr>
                <a:defRPr/>
              </a:pPr>
              <a:t>‹#›</a:t>
            </a:fld>
            <a:endParaRPr lang="en-US" altLang="en-US"/>
          </a:p>
        </p:txBody>
      </p:sp>
    </p:spTree>
    <p:extLst>
      <p:ext uri="{BB962C8B-B14F-4D97-AF65-F5344CB8AC3E}">
        <p14:creationId xmlns:p14="http://schemas.microsoft.com/office/powerpoint/2010/main" val="1504720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B251C827-51C4-47C1-9626-826732915A82}" type="slidenum">
              <a:rPr lang="en-US" altLang="en-US"/>
              <a:pPr>
                <a:defRPr/>
              </a:pPr>
              <a:t>‹#›</a:t>
            </a:fld>
            <a:endParaRPr lang="en-US" altLang="en-US"/>
          </a:p>
        </p:txBody>
      </p:sp>
    </p:spTree>
    <p:extLst>
      <p:ext uri="{BB962C8B-B14F-4D97-AF65-F5344CB8AC3E}">
        <p14:creationId xmlns:p14="http://schemas.microsoft.com/office/powerpoint/2010/main" val="24813242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endParaRPr lang="en-US"/>
          </a:p>
        </p:txBody>
      </p:sp>
      <p:sp>
        <p:nvSpPr>
          <p:cNvPr id="3" name="Rectangle 7"/>
          <p:cNvSpPr>
            <a:spLocks noGrp="1" noChangeArrowheads="1"/>
          </p:cNvSpPr>
          <p:nvPr>
            <p:ph type="ftr" sz="quarter" idx="11"/>
          </p:nvPr>
        </p:nvSpPr>
        <p:spPr/>
        <p:txBody>
          <a:bodyPr/>
          <a:lstStyle>
            <a:lvl1pPr>
              <a:defRPr/>
            </a:lvl1pPr>
          </a:lstStyle>
          <a:p>
            <a:pPr>
              <a:defRPr/>
            </a:pPr>
            <a:endParaRPr lang="en-US"/>
          </a:p>
        </p:txBody>
      </p:sp>
      <p:sp>
        <p:nvSpPr>
          <p:cNvPr id="4"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78AD806F-F7C5-4A95-B201-90E126FB5D2E}" type="slidenum">
              <a:rPr lang="en-US" altLang="en-US"/>
              <a:pPr>
                <a:defRPr/>
              </a:pPr>
              <a:t>‹#›</a:t>
            </a:fld>
            <a:endParaRPr lang="en-US" altLang="en-US"/>
          </a:p>
        </p:txBody>
      </p:sp>
    </p:spTree>
    <p:extLst>
      <p:ext uri="{BB962C8B-B14F-4D97-AF65-F5344CB8AC3E}">
        <p14:creationId xmlns:p14="http://schemas.microsoft.com/office/powerpoint/2010/main" val="781961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1125"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C36E14DF-6B1F-4DB6-9E65-84029F870B2E}" type="slidenum">
              <a:rPr lang="en-US" altLang="en-US"/>
              <a:pPr>
                <a:defRPr/>
              </a:pPr>
              <a:t>‹#›</a:t>
            </a:fld>
            <a:endParaRPr lang="en-US" altLang="en-US"/>
          </a:p>
        </p:txBody>
      </p:sp>
    </p:spTree>
    <p:extLst>
      <p:ext uri="{BB962C8B-B14F-4D97-AF65-F5344CB8AC3E}">
        <p14:creationId xmlns:p14="http://schemas.microsoft.com/office/powerpoint/2010/main" val="1846818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125"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74E3742B-2D89-4A4A-889E-51776BE2C4A4}" type="slidenum">
              <a:rPr lang="en-US" altLang="en-US"/>
              <a:pPr>
                <a:defRPr/>
              </a:pPr>
              <a:t>‹#›</a:t>
            </a:fld>
            <a:endParaRPr lang="en-US" altLang="en-US"/>
          </a:p>
        </p:txBody>
      </p:sp>
    </p:spTree>
    <p:extLst>
      <p:ext uri="{BB962C8B-B14F-4D97-AF65-F5344CB8AC3E}">
        <p14:creationId xmlns:p14="http://schemas.microsoft.com/office/powerpoint/2010/main" val="3899226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D8FD7E8D-E592-44E4-BECE-0FEB30BD2515}" type="slidenum">
              <a:rPr lang="en-US" altLang="en-US"/>
              <a:pPr>
                <a:defRPr/>
              </a:pPr>
              <a:t>‹#›</a:t>
            </a:fld>
            <a:endParaRPr lang="en-US" altLang="en-US"/>
          </a:p>
        </p:txBody>
      </p:sp>
    </p:spTree>
    <p:extLst>
      <p:ext uri="{BB962C8B-B14F-4D97-AF65-F5344CB8AC3E}">
        <p14:creationId xmlns:p14="http://schemas.microsoft.com/office/powerpoint/2010/main" val="20217018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9"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40"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atin typeface="Verdana" panose="020B0604030504040204" pitchFamily="34" charset="0"/>
              </a:defRPr>
            </a:lvl1pPr>
          </a:lstStyle>
          <a:p>
            <a:pPr>
              <a:defRPr/>
            </a:pPr>
            <a:fld id="{0B65EE41-2990-42C0-A8BB-B17FC6156744}" type="slidenum">
              <a:rPr lang="en-US" altLang="en-US"/>
              <a:pPr>
                <a:defRPr/>
              </a:pPr>
              <a:t>‹#›</a:t>
            </a:fld>
            <a:endParaRPr lang="en-US" altLang="en-US"/>
          </a:p>
        </p:txBody>
      </p:sp>
    </p:spTree>
    <p:extLst>
      <p:ext uri="{BB962C8B-B14F-4D97-AF65-F5344CB8AC3E}">
        <p14:creationId xmlns:p14="http://schemas.microsoft.com/office/powerpoint/2010/main" val="296169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C537A94F-FD94-4D38-835D-41B9780D7D74}" type="slidenum">
              <a:rPr lang="en-US" altLang="en-US"/>
              <a:pPr>
                <a:defRPr/>
              </a:pPr>
              <a:t>‹#›</a:t>
            </a:fld>
            <a:endParaRPr lang="en-US" altLang="en-US"/>
          </a:p>
        </p:txBody>
      </p:sp>
    </p:spTree>
    <p:extLst>
      <p:ext uri="{BB962C8B-B14F-4D97-AF65-F5344CB8AC3E}">
        <p14:creationId xmlns:p14="http://schemas.microsoft.com/office/powerpoint/2010/main" val="702115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C45D5574-68D1-4828-A085-C325FA54935D}" type="slidenum">
              <a:rPr lang="en-US" altLang="en-US"/>
              <a:pPr>
                <a:defRPr/>
              </a:pPr>
              <a:t>‹#›</a:t>
            </a:fld>
            <a:endParaRPr lang="en-US" altLang="en-US"/>
          </a:p>
        </p:txBody>
      </p:sp>
    </p:spTree>
    <p:extLst>
      <p:ext uri="{BB962C8B-B14F-4D97-AF65-F5344CB8AC3E}">
        <p14:creationId xmlns:p14="http://schemas.microsoft.com/office/powerpoint/2010/main" val="1367030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40CA02D4-1BCB-473E-BA81-9C808C9FB381}" type="slidenum">
              <a:rPr lang="en-US" altLang="en-US"/>
              <a:pPr>
                <a:defRPr/>
              </a:pPr>
              <a:t>‹#›</a:t>
            </a:fld>
            <a:endParaRPr lang="en-US" altLang="en-US"/>
          </a:p>
        </p:txBody>
      </p:sp>
    </p:spTree>
    <p:extLst>
      <p:ext uri="{BB962C8B-B14F-4D97-AF65-F5344CB8AC3E}">
        <p14:creationId xmlns:p14="http://schemas.microsoft.com/office/powerpoint/2010/main" val="1051374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8156BF9-9FB7-4DB1-AEBD-609189F40AE0}" type="slidenum">
              <a:rPr lang="en-US" altLang="en-US"/>
              <a:pPr>
                <a:defRPr/>
              </a:pPr>
              <a:t>‹#›</a:t>
            </a:fld>
            <a:endParaRPr lang="en-US" altLang="en-US"/>
          </a:p>
        </p:txBody>
      </p:sp>
    </p:spTree>
    <p:extLst>
      <p:ext uri="{BB962C8B-B14F-4D97-AF65-F5344CB8AC3E}">
        <p14:creationId xmlns:p14="http://schemas.microsoft.com/office/powerpoint/2010/main" val="3686336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863D5EF-1A1D-43ED-84A5-791A3D1722A1}" type="slidenum">
              <a:rPr lang="en-US" altLang="en-US"/>
              <a:pPr>
                <a:defRPr/>
              </a:pPr>
              <a:t>‹#›</a:t>
            </a:fld>
            <a:endParaRPr lang="en-US" altLang="en-US"/>
          </a:p>
        </p:txBody>
      </p:sp>
    </p:spTree>
    <p:extLst>
      <p:ext uri="{BB962C8B-B14F-4D97-AF65-F5344CB8AC3E}">
        <p14:creationId xmlns:p14="http://schemas.microsoft.com/office/powerpoint/2010/main" val="126543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1314263702 h 1000"/>
              <a:gd name="T6" fmla="*/ 0 w 1000"/>
              <a:gd name="T7" fmla="*/ 1314263702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Verdana" pitchFamily="34" charset="0"/>
                <a:ea typeface="+mn-ea"/>
                <a:cs typeface="Arial" charset="0"/>
              </a:defRPr>
            </a:lvl1pPr>
          </a:lstStyle>
          <a:p>
            <a:pPr>
              <a:defRPr/>
            </a:pPr>
            <a:endParaRPr lang="en-US"/>
          </a:p>
        </p:txBody>
      </p:sp>
      <p:sp>
        <p:nvSpPr>
          <p:cNvPr id="2355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Verdana" pitchFamily="34" charset="0"/>
                <a:ea typeface="+mn-ea"/>
                <a:cs typeface="Arial" charset="0"/>
              </a:defRPr>
            </a:lvl1pPr>
          </a:lstStyle>
          <a:p>
            <a:pPr>
              <a:defRPr/>
            </a:pPr>
            <a:endParaRPr lang="en-US"/>
          </a:p>
        </p:txBody>
      </p:sp>
      <p:sp>
        <p:nvSpPr>
          <p:cNvPr id="2356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57CF9D23-2701-4C66-A461-0ED037FC214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3"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ＭＳ Ｐゴシック" charset="0"/>
          <a:cs typeface="+mj-cs"/>
        </a:defRPr>
      </a:lvl1pPr>
      <a:lvl2pPr algn="l" rtl="0" eaLnBrk="0" fontAlgn="base" hangingPunct="0">
        <a:spcBef>
          <a:spcPct val="0"/>
        </a:spcBef>
        <a:spcAft>
          <a:spcPct val="0"/>
        </a:spcAft>
        <a:defRPr sz="3800">
          <a:solidFill>
            <a:schemeClr val="tx2"/>
          </a:solidFill>
          <a:latin typeface="Verdana" pitchFamily="34" charset="0"/>
          <a:ea typeface="ＭＳ Ｐゴシック" charset="0"/>
          <a:cs typeface="Arial" charset="0"/>
        </a:defRPr>
      </a:lvl2pPr>
      <a:lvl3pPr algn="l" rtl="0" eaLnBrk="0" fontAlgn="base" hangingPunct="0">
        <a:spcBef>
          <a:spcPct val="0"/>
        </a:spcBef>
        <a:spcAft>
          <a:spcPct val="0"/>
        </a:spcAft>
        <a:defRPr sz="3800">
          <a:solidFill>
            <a:schemeClr val="tx2"/>
          </a:solidFill>
          <a:latin typeface="Verdana" pitchFamily="34" charset="0"/>
          <a:ea typeface="ＭＳ Ｐゴシック" charset="0"/>
          <a:cs typeface="Arial" charset="0"/>
        </a:defRPr>
      </a:lvl3pPr>
      <a:lvl4pPr algn="l" rtl="0" eaLnBrk="0" fontAlgn="base" hangingPunct="0">
        <a:spcBef>
          <a:spcPct val="0"/>
        </a:spcBef>
        <a:spcAft>
          <a:spcPct val="0"/>
        </a:spcAft>
        <a:defRPr sz="3800">
          <a:solidFill>
            <a:schemeClr val="tx2"/>
          </a:solidFill>
          <a:latin typeface="Verdana" pitchFamily="34" charset="0"/>
          <a:ea typeface="ＭＳ Ｐゴシック" charset="0"/>
          <a:cs typeface="Arial" charset="0"/>
        </a:defRPr>
      </a:lvl4pPr>
      <a:lvl5pPr algn="l" rtl="0" eaLnBrk="0" fontAlgn="base" hangingPunct="0">
        <a:spcBef>
          <a:spcPct val="0"/>
        </a:spcBef>
        <a:spcAft>
          <a:spcPct val="0"/>
        </a:spcAft>
        <a:defRPr sz="3800">
          <a:solidFill>
            <a:schemeClr val="tx2"/>
          </a:solidFill>
          <a:latin typeface="Verdana" pitchFamily="34" charset="0"/>
          <a:ea typeface="ＭＳ Ｐゴシック" charset="0"/>
          <a:cs typeface="Arial" charset="0"/>
        </a:defRPr>
      </a:lvl5pPr>
      <a:lvl6pPr marL="457200" algn="l" rtl="0" fontAlgn="base">
        <a:spcBef>
          <a:spcPct val="0"/>
        </a:spcBef>
        <a:spcAft>
          <a:spcPct val="0"/>
        </a:spcAft>
        <a:defRPr sz="3800">
          <a:solidFill>
            <a:schemeClr val="tx2"/>
          </a:solidFill>
          <a:latin typeface="Verdana" pitchFamily="34" charset="0"/>
          <a:cs typeface="Arial" charset="0"/>
        </a:defRPr>
      </a:lvl6pPr>
      <a:lvl7pPr marL="914400" algn="l" rtl="0" fontAlgn="base">
        <a:spcBef>
          <a:spcPct val="0"/>
        </a:spcBef>
        <a:spcAft>
          <a:spcPct val="0"/>
        </a:spcAft>
        <a:defRPr sz="3800">
          <a:solidFill>
            <a:schemeClr val="tx2"/>
          </a:solidFill>
          <a:latin typeface="Verdana" pitchFamily="34" charset="0"/>
          <a:cs typeface="Arial" charset="0"/>
        </a:defRPr>
      </a:lvl7pPr>
      <a:lvl8pPr marL="1371600" algn="l" rtl="0" fontAlgn="base">
        <a:spcBef>
          <a:spcPct val="0"/>
        </a:spcBef>
        <a:spcAft>
          <a:spcPct val="0"/>
        </a:spcAft>
        <a:defRPr sz="3800">
          <a:solidFill>
            <a:schemeClr val="tx2"/>
          </a:solidFill>
          <a:latin typeface="Verdana" pitchFamily="34" charset="0"/>
          <a:cs typeface="Arial" charset="0"/>
        </a:defRPr>
      </a:lvl8pPr>
      <a:lvl9pPr marL="1828800" algn="l" rtl="0" fontAlgn="base">
        <a:spcBef>
          <a:spcPct val="0"/>
        </a:spcBef>
        <a:spcAft>
          <a:spcPct val="0"/>
        </a:spcAft>
        <a:defRPr sz="3800">
          <a:solidFill>
            <a:schemeClr val="tx2"/>
          </a:solidFill>
          <a:latin typeface="Verdana" pitchFamily="34" charset="0"/>
          <a:cs typeface="Arial"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ＭＳ Ｐゴシック" charset="0"/>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ea typeface="Arial" charset="0"/>
          <a:cs typeface="+mn-cs"/>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ea typeface="Arial" charset="0"/>
          <a:cs typeface="+mn-cs"/>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ea typeface="Arial" charset="0"/>
          <a:cs typeface="+mn-cs"/>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Arial" charset="0"/>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1314263702 h 1000"/>
              <a:gd name="T6" fmla="*/ 0 w 1000"/>
              <a:gd name="T7" fmla="*/ 1314263702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2053"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900">
                <a:solidFill>
                  <a:srgbClr val="000000"/>
                </a:solidFill>
                <a:latin typeface="Verdana" pitchFamily="34" charset="0"/>
                <a:ea typeface="+mn-ea"/>
                <a:cs typeface="Arial" charset="0"/>
              </a:defRPr>
            </a:lvl1pPr>
          </a:lstStyle>
          <a:p>
            <a:pPr>
              <a:defRPr/>
            </a:pPr>
            <a:endParaRPr lang="en-US"/>
          </a:p>
        </p:txBody>
      </p:sp>
      <p:sp>
        <p:nvSpPr>
          <p:cNvPr id="2355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900">
                <a:solidFill>
                  <a:srgbClr val="000000"/>
                </a:solidFill>
                <a:latin typeface="Verdana" pitchFamily="34" charset="0"/>
                <a:ea typeface="+mn-ea"/>
                <a:cs typeface="Arial" charset="0"/>
              </a:defRPr>
            </a:lvl1pPr>
          </a:lstStyle>
          <a:p>
            <a:pPr>
              <a:defRPr/>
            </a:pPr>
            <a:endParaRPr lang="en-US"/>
          </a:p>
        </p:txBody>
      </p:sp>
      <p:sp>
        <p:nvSpPr>
          <p:cNvPr id="2356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smtClean="0">
                <a:solidFill>
                  <a:srgbClr val="000000"/>
                </a:solidFill>
                <a:latin typeface="Verdana"/>
              </a:defRPr>
            </a:lvl1pPr>
          </a:lstStyle>
          <a:p>
            <a:pPr>
              <a:defRPr/>
            </a:pPr>
            <a:fld id="{7F14C34A-7F07-487F-9CAA-F96F74745EB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Verdana" pitchFamily="34"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Verdana" pitchFamily="34"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Verdana" pitchFamily="34"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Verdana" pitchFamily="34" charset="0"/>
          <a:ea typeface="ＭＳ Ｐゴシック" charset="0"/>
          <a:cs typeface="Arial" charset="0"/>
        </a:defRPr>
      </a:lvl5pPr>
      <a:lvl6pPr marL="342900" algn="l" rtl="0" fontAlgn="base">
        <a:spcBef>
          <a:spcPct val="0"/>
        </a:spcBef>
        <a:spcAft>
          <a:spcPct val="0"/>
        </a:spcAft>
        <a:defRPr sz="2850">
          <a:solidFill>
            <a:schemeClr val="tx2"/>
          </a:solidFill>
          <a:latin typeface="Verdana" pitchFamily="34" charset="0"/>
          <a:cs typeface="Arial" charset="0"/>
        </a:defRPr>
      </a:lvl6pPr>
      <a:lvl7pPr marL="685800" algn="l" rtl="0" fontAlgn="base">
        <a:spcBef>
          <a:spcPct val="0"/>
        </a:spcBef>
        <a:spcAft>
          <a:spcPct val="0"/>
        </a:spcAft>
        <a:defRPr sz="2850">
          <a:solidFill>
            <a:schemeClr val="tx2"/>
          </a:solidFill>
          <a:latin typeface="Verdana" pitchFamily="34" charset="0"/>
          <a:cs typeface="Arial" charset="0"/>
        </a:defRPr>
      </a:lvl7pPr>
      <a:lvl8pPr marL="1028700" algn="l" rtl="0" fontAlgn="base">
        <a:spcBef>
          <a:spcPct val="0"/>
        </a:spcBef>
        <a:spcAft>
          <a:spcPct val="0"/>
        </a:spcAft>
        <a:defRPr sz="2850">
          <a:solidFill>
            <a:schemeClr val="tx2"/>
          </a:solidFill>
          <a:latin typeface="Verdana" pitchFamily="34" charset="0"/>
          <a:cs typeface="Arial" charset="0"/>
        </a:defRPr>
      </a:lvl8pPr>
      <a:lvl9pPr marL="1371600" algn="l" rtl="0" fontAlgn="base">
        <a:spcBef>
          <a:spcPct val="0"/>
        </a:spcBef>
        <a:spcAft>
          <a:spcPct val="0"/>
        </a:spcAft>
        <a:defRPr sz="2850">
          <a:solidFill>
            <a:schemeClr val="tx2"/>
          </a:solidFill>
          <a:latin typeface="Verdana" pitchFamily="34" charset="0"/>
          <a:cs typeface="Arial" charset="0"/>
        </a:defRPr>
      </a:lvl9pPr>
    </p:titleStyle>
    <p:bodyStyle>
      <a:lvl1pPr marL="352425" indent="-352425" algn="l" rtl="0" eaLnBrk="0" fontAlgn="base" hangingPunct="0">
        <a:spcBef>
          <a:spcPct val="20000"/>
        </a:spcBef>
        <a:spcAft>
          <a:spcPct val="0"/>
        </a:spcAft>
        <a:buClr>
          <a:schemeClr val="accent2"/>
        </a:buClr>
        <a:buFont typeface="Wingdings" panose="05000000000000000000" pitchFamily="2" charset="2"/>
        <a:buChar char="o"/>
        <a:defRPr sz="2200">
          <a:solidFill>
            <a:schemeClr val="tx1"/>
          </a:solidFill>
          <a:latin typeface="+mn-lt"/>
          <a:ea typeface="ＭＳ Ｐゴシック" charset="0"/>
          <a:cs typeface="+mn-cs"/>
        </a:defRPr>
      </a:lvl1pPr>
      <a:lvl2pPr marL="681038" indent="-327025" algn="l" rtl="0" eaLnBrk="0" fontAlgn="base" hangingPunct="0">
        <a:spcBef>
          <a:spcPct val="20000"/>
        </a:spcBef>
        <a:spcAft>
          <a:spcPct val="0"/>
        </a:spcAft>
        <a:buClr>
          <a:schemeClr val="accent2"/>
        </a:buClr>
        <a:buFont typeface="Wingdings" panose="05000000000000000000" pitchFamily="2" charset="2"/>
        <a:buChar char="n"/>
        <a:defRPr sz="1900">
          <a:solidFill>
            <a:schemeClr val="tx1"/>
          </a:solidFill>
          <a:latin typeface="+mn-lt"/>
          <a:ea typeface="Arial" charset="0"/>
          <a:cs typeface="+mn-cs"/>
        </a:defRPr>
      </a:lvl2pPr>
      <a:lvl3pPr marL="977900" indent="-295275" algn="l" rtl="0" eaLnBrk="0" fontAlgn="base" hangingPunct="0">
        <a:spcBef>
          <a:spcPct val="20000"/>
        </a:spcBef>
        <a:spcAft>
          <a:spcPct val="0"/>
        </a:spcAft>
        <a:buClr>
          <a:schemeClr val="accent2"/>
        </a:buClr>
        <a:buFont typeface="Wingdings" panose="05000000000000000000" pitchFamily="2" charset="2"/>
        <a:buChar char="o"/>
        <a:defRPr sz="1700">
          <a:solidFill>
            <a:schemeClr val="tx1"/>
          </a:solidFill>
          <a:latin typeface="+mn-lt"/>
          <a:ea typeface="Arial" charset="0"/>
          <a:cs typeface="+mn-cs"/>
        </a:defRPr>
      </a:lvl3pPr>
      <a:lvl4pPr marL="1270000" indent="-290513" algn="l" rtl="0" eaLnBrk="0" fontAlgn="base" hangingPunct="0">
        <a:spcBef>
          <a:spcPct val="20000"/>
        </a:spcBef>
        <a:spcAft>
          <a:spcPct val="0"/>
        </a:spcAft>
        <a:buClr>
          <a:schemeClr val="accent2"/>
        </a:buClr>
        <a:buFont typeface="Wingdings" panose="05000000000000000000" pitchFamily="2" charset="2"/>
        <a:buChar char="n"/>
        <a:defRPr sz="1500">
          <a:solidFill>
            <a:schemeClr val="tx1"/>
          </a:solidFill>
          <a:latin typeface="+mn-lt"/>
          <a:ea typeface="Arial" charset="0"/>
          <a:cs typeface="+mn-cs"/>
        </a:defRPr>
      </a:lvl4pPr>
      <a:lvl5pPr marL="1570038" indent="-298450" algn="l" rtl="0" eaLnBrk="0" fontAlgn="base" hangingPunct="0">
        <a:spcBef>
          <a:spcPct val="25000"/>
        </a:spcBef>
        <a:spcAft>
          <a:spcPct val="0"/>
        </a:spcAft>
        <a:buClr>
          <a:schemeClr val="accent2"/>
        </a:buClr>
        <a:buFont typeface="Wingdings" panose="05000000000000000000" pitchFamily="2" charset="2"/>
        <a:buChar char="§"/>
        <a:defRPr sz="1500">
          <a:solidFill>
            <a:schemeClr val="tx1"/>
          </a:solidFill>
          <a:latin typeface="+mn-lt"/>
          <a:ea typeface="Arial" charset="0"/>
          <a:cs typeface="+mn-cs"/>
        </a:defRPr>
      </a:lvl5pPr>
      <a:lvl6pPr marL="1913335" indent="-298847" algn="l" rtl="0" fontAlgn="base">
        <a:spcBef>
          <a:spcPct val="25000"/>
        </a:spcBef>
        <a:spcAft>
          <a:spcPct val="0"/>
        </a:spcAft>
        <a:buClr>
          <a:schemeClr val="accent2"/>
        </a:buClr>
        <a:buFont typeface="Wingdings" pitchFamily="2" charset="2"/>
        <a:buChar char="§"/>
        <a:defRPr sz="1500">
          <a:solidFill>
            <a:schemeClr val="tx1"/>
          </a:solidFill>
          <a:latin typeface="+mn-lt"/>
          <a:cs typeface="+mn-cs"/>
        </a:defRPr>
      </a:lvl6pPr>
      <a:lvl7pPr marL="2256235" indent="-298847" algn="l" rtl="0" fontAlgn="base">
        <a:spcBef>
          <a:spcPct val="25000"/>
        </a:spcBef>
        <a:spcAft>
          <a:spcPct val="0"/>
        </a:spcAft>
        <a:buClr>
          <a:schemeClr val="accent2"/>
        </a:buClr>
        <a:buFont typeface="Wingdings" pitchFamily="2" charset="2"/>
        <a:buChar char="§"/>
        <a:defRPr sz="1500">
          <a:solidFill>
            <a:schemeClr val="tx1"/>
          </a:solidFill>
          <a:latin typeface="+mn-lt"/>
          <a:cs typeface="+mn-cs"/>
        </a:defRPr>
      </a:lvl7pPr>
      <a:lvl8pPr marL="2599135" indent="-298847" algn="l" rtl="0" fontAlgn="base">
        <a:spcBef>
          <a:spcPct val="25000"/>
        </a:spcBef>
        <a:spcAft>
          <a:spcPct val="0"/>
        </a:spcAft>
        <a:buClr>
          <a:schemeClr val="accent2"/>
        </a:buClr>
        <a:buFont typeface="Wingdings" pitchFamily="2" charset="2"/>
        <a:buChar char="§"/>
        <a:defRPr sz="1500">
          <a:solidFill>
            <a:schemeClr val="tx1"/>
          </a:solidFill>
          <a:latin typeface="+mn-lt"/>
          <a:cs typeface="+mn-cs"/>
        </a:defRPr>
      </a:lvl8pPr>
      <a:lvl9pPr marL="2942035" indent="-298847" algn="l" rtl="0" fontAlgn="base">
        <a:spcBef>
          <a:spcPct val="25000"/>
        </a:spcBef>
        <a:spcAft>
          <a:spcPct val="0"/>
        </a:spcAft>
        <a:buClr>
          <a:schemeClr val="accent2"/>
        </a:buClr>
        <a:buFont typeface="Wingdings" pitchFamily="2" charset="2"/>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1314263702 h 1000"/>
              <a:gd name="T6" fmla="*/ 0 w 1000"/>
              <a:gd name="T7" fmla="*/ 1314263702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3077"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900">
                <a:solidFill>
                  <a:srgbClr val="000000"/>
                </a:solidFill>
                <a:latin typeface="Verdana" pitchFamily="34" charset="0"/>
                <a:ea typeface="+mn-ea"/>
                <a:cs typeface="Arial" charset="0"/>
              </a:defRPr>
            </a:lvl1pPr>
          </a:lstStyle>
          <a:p>
            <a:pPr>
              <a:defRPr/>
            </a:pPr>
            <a:endParaRPr lang="en-US"/>
          </a:p>
        </p:txBody>
      </p:sp>
      <p:sp>
        <p:nvSpPr>
          <p:cNvPr id="2355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900">
                <a:solidFill>
                  <a:srgbClr val="000000"/>
                </a:solidFill>
                <a:latin typeface="Verdana" pitchFamily="34" charset="0"/>
                <a:ea typeface="+mn-ea"/>
                <a:cs typeface="Arial" charset="0"/>
              </a:defRPr>
            </a:lvl1pPr>
          </a:lstStyle>
          <a:p>
            <a:pPr>
              <a:defRPr/>
            </a:pPr>
            <a:endParaRPr lang="en-US"/>
          </a:p>
        </p:txBody>
      </p:sp>
      <p:sp>
        <p:nvSpPr>
          <p:cNvPr id="2356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smtClean="0">
                <a:solidFill>
                  <a:srgbClr val="000000"/>
                </a:solidFill>
                <a:latin typeface="Verdana"/>
              </a:defRPr>
            </a:lvl1pPr>
          </a:lstStyle>
          <a:p>
            <a:pPr>
              <a:defRPr/>
            </a:pPr>
            <a:fld id="{807271E6-9B0A-4A26-9FC4-FBD65AB2A5F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Verdana" pitchFamily="34"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Verdana" pitchFamily="34"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Verdana" pitchFamily="34"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Verdana" pitchFamily="34" charset="0"/>
          <a:ea typeface="ＭＳ Ｐゴシック" charset="0"/>
          <a:cs typeface="Arial" charset="0"/>
        </a:defRPr>
      </a:lvl5pPr>
      <a:lvl6pPr marL="342900" algn="l" rtl="0" fontAlgn="base">
        <a:spcBef>
          <a:spcPct val="0"/>
        </a:spcBef>
        <a:spcAft>
          <a:spcPct val="0"/>
        </a:spcAft>
        <a:defRPr sz="2850">
          <a:solidFill>
            <a:schemeClr val="tx2"/>
          </a:solidFill>
          <a:latin typeface="Verdana" pitchFamily="34" charset="0"/>
          <a:cs typeface="Arial" charset="0"/>
        </a:defRPr>
      </a:lvl6pPr>
      <a:lvl7pPr marL="685800" algn="l" rtl="0" fontAlgn="base">
        <a:spcBef>
          <a:spcPct val="0"/>
        </a:spcBef>
        <a:spcAft>
          <a:spcPct val="0"/>
        </a:spcAft>
        <a:defRPr sz="2850">
          <a:solidFill>
            <a:schemeClr val="tx2"/>
          </a:solidFill>
          <a:latin typeface="Verdana" pitchFamily="34" charset="0"/>
          <a:cs typeface="Arial" charset="0"/>
        </a:defRPr>
      </a:lvl7pPr>
      <a:lvl8pPr marL="1028700" algn="l" rtl="0" fontAlgn="base">
        <a:spcBef>
          <a:spcPct val="0"/>
        </a:spcBef>
        <a:spcAft>
          <a:spcPct val="0"/>
        </a:spcAft>
        <a:defRPr sz="2850">
          <a:solidFill>
            <a:schemeClr val="tx2"/>
          </a:solidFill>
          <a:latin typeface="Verdana" pitchFamily="34" charset="0"/>
          <a:cs typeface="Arial" charset="0"/>
        </a:defRPr>
      </a:lvl8pPr>
      <a:lvl9pPr marL="1371600" algn="l" rtl="0" fontAlgn="base">
        <a:spcBef>
          <a:spcPct val="0"/>
        </a:spcBef>
        <a:spcAft>
          <a:spcPct val="0"/>
        </a:spcAft>
        <a:defRPr sz="2850">
          <a:solidFill>
            <a:schemeClr val="tx2"/>
          </a:solidFill>
          <a:latin typeface="Verdana" pitchFamily="34" charset="0"/>
          <a:cs typeface="Arial" charset="0"/>
        </a:defRPr>
      </a:lvl9pPr>
    </p:titleStyle>
    <p:bodyStyle>
      <a:lvl1pPr marL="352425" indent="-352425" algn="l" rtl="0" eaLnBrk="0" fontAlgn="base" hangingPunct="0">
        <a:spcBef>
          <a:spcPct val="20000"/>
        </a:spcBef>
        <a:spcAft>
          <a:spcPct val="0"/>
        </a:spcAft>
        <a:buClr>
          <a:schemeClr val="accent2"/>
        </a:buClr>
        <a:buFont typeface="Wingdings" panose="05000000000000000000" pitchFamily="2" charset="2"/>
        <a:buChar char="o"/>
        <a:defRPr sz="2200">
          <a:solidFill>
            <a:schemeClr val="tx1"/>
          </a:solidFill>
          <a:latin typeface="+mn-lt"/>
          <a:ea typeface="ＭＳ Ｐゴシック" charset="0"/>
          <a:cs typeface="+mn-cs"/>
        </a:defRPr>
      </a:lvl1pPr>
      <a:lvl2pPr marL="681038" indent="-327025" algn="l" rtl="0" eaLnBrk="0" fontAlgn="base" hangingPunct="0">
        <a:spcBef>
          <a:spcPct val="20000"/>
        </a:spcBef>
        <a:spcAft>
          <a:spcPct val="0"/>
        </a:spcAft>
        <a:buClr>
          <a:schemeClr val="accent2"/>
        </a:buClr>
        <a:buFont typeface="Wingdings" panose="05000000000000000000" pitchFamily="2" charset="2"/>
        <a:buChar char="n"/>
        <a:defRPr sz="1900">
          <a:solidFill>
            <a:schemeClr val="tx1"/>
          </a:solidFill>
          <a:latin typeface="+mn-lt"/>
          <a:ea typeface="Arial" charset="0"/>
          <a:cs typeface="+mn-cs"/>
        </a:defRPr>
      </a:lvl2pPr>
      <a:lvl3pPr marL="977900" indent="-295275" algn="l" rtl="0" eaLnBrk="0" fontAlgn="base" hangingPunct="0">
        <a:spcBef>
          <a:spcPct val="20000"/>
        </a:spcBef>
        <a:spcAft>
          <a:spcPct val="0"/>
        </a:spcAft>
        <a:buClr>
          <a:schemeClr val="accent2"/>
        </a:buClr>
        <a:buFont typeface="Wingdings" panose="05000000000000000000" pitchFamily="2" charset="2"/>
        <a:buChar char="o"/>
        <a:defRPr sz="1700">
          <a:solidFill>
            <a:schemeClr val="tx1"/>
          </a:solidFill>
          <a:latin typeface="+mn-lt"/>
          <a:ea typeface="Arial" charset="0"/>
          <a:cs typeface="+mn-cs"/>
        </a:defRPr>
      </a:lvl3pPr>
      <a:lvl4pPr marL="1270000" indent="-290513" algn="l" rtl="0" eaLnBrk="0" fontAlgn="base" hangingPunct="0">
        <a:spcBef>
          <a:spcPct val="20000"/>
        </a:spcBef>
        <a:spcAft>
          <a:spcPct val="0"/>
        </a:spcAft>
        <a:buClr>
          <a:schemeClr val="accent2"/>
        </a:buClr>
        <a:buFont typeface="Wingdings" panose="05000000000000000000" pitchFamily="2" charset="2"/>
        <a:buChar char="n"/>
        <a:defRPr sz="1500">
          <a:solidFill>
            <a:schemeClr val="tx1"/>
          </a:solidFill>
          <a:latin typeface="+mn-lt"/>
          <a:ea typeface="Arial" charset="0"/>
          <a:cs typeface="+mn-cs"/>
        </a:defRPr>
      </a:lvl4pPr>
      <a:lvl5pPr marL="1570038" indent="-298450" algn="l" rtl="0" eaLnBrk="0" fontAlgn="base" hangingPunct="0">
        <a:spcBef>
          <a:spcPct val="25000"/>
        </a:spcBef>
        <a:spcAft>
          <a:spcPct val="0"/>
        </a:spcAft>
        <a:buClr>
          <a:schemeClr val="accent2"/>
        </a:buClr>
        <a:buFont typeface="Wingdings" panose="05000000000000000000" pitchFamily="2" charset="2"/>
        <a:buChar char="§"/>
        <a:defRPr sz="1500">
          <a:solidFill>
            <a:schemeClr val="tx1"/>
          </a:solidFill>
          <a:latin typeface="+mn-lt"/>
          <a:ea typeface="Arial" charset="0"/>
          <a:cs typeface="+mn-cs"/>
        </a:defRPr>
      </a:lvl5pPr>
      <a:lvl6pPr marL="1913335" indent="-298847" algn="l" rtl="0" fontAlgn="base">
        <a:spcBef>
          <a:spcPct val="25000"/>
        </a:spcBef>
        <a:spcAft>
          <a:spcPct val="0"/>
        </a:spcAft>
        <a:buClr>
          <a:schemeClr val="accent2"/>
        </a:buClr>
        <a:buFont typeface="Wingdings" pitchFamily="2" charset="2"/>
        <a:buChar char="§"/>
        <a:defRPr sz="1500">
          <a:solidFill>
            <a:schemeClr val="tx1"/>
          </a:solidFill>
          <a:latin typeface="+mn-lt"/>
          <a:cs typeface="+mn-cs"/>
        </a:defRPr>
      </a:lvl6pPr>
      <a:lvl7pPr marL="2256235" indent="-298847" algn="l" rtl="0" fontAlgn="base">
        <a:spcBef>
          <a:spcPct val="25000"/>
        </a:spcBef>
        <a:spcAft>
          <a:spcPct val="0"/>
        </a:spcAft>
        <a:buClr>
          <a:schemeClr val="accent2"/>
        </a:buClr>
        <a:buFont typeface="Wingdings" pitchFamily="2" charset="2"/>
        <a:buChar char="§"/>
        <a:defRPr sz="1500">
          <a:solidFill>
            <a:schemeClr val="tx1"/>
          </a:solidFill>
          <a:latin typeface="+mn-lt"/>
          <a:cs typeface="+mn-cs"/>
        </a:defRPr>
      </a:lvl7pPr>
      <a:lvl8pPr marL="2599135" indent="-298847" algn="l" rtl="0" fontAlgn="base">
        <a:spcBef>
          <a:spcPct val="25000"/>
        </a:spcBef>
        <a:spcAft>
          <a:spcPct val="0"/>
        </a:spcAft>
        <a:buClr>
          <a:schemeClr val="accent2"/>
        </a:buClr>
        <a:buFont typeface="Wingdings" pitchFamily="2" charset="2"/>
        <a:buChar char="§"/>
        <a:defRPr sz="1500">
          <a:solidFill>
            <a:schemeClr val="tx1"/>
          </a:solidFill>
          <a:latin typeface="+mn-lt"/>
          <a:cs typeface="+mn-cs"/>
        </a:defRPr>
      </a:lvl8pPr>
      <a:lvl9pPr marL="2942035" indent="-298847" algn="l" rtl="0" fontAlgn="base">
        <a:spcBef>
          <a:spcPct val="25000"/>
        </a:spcBef>
        <a:spcAft>
          <a:spcPct val="0"/>
        </a:spcAft>
        <a:buClr>
          <a:schemeClr val="accent2"/>
        </a:buClr>
        <a:buFont typeface="Wingdings" pitchFamily="2" charset="2"/>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1314263702 h 1000"/>
              <a:gd name="T6" fmla="*/ 0 w 1000"/>
              <a:gd name="T7" fmla="*/ 1314263702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4101"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675">
                <a:solidFill>
                  <a:srgbClr val="000000"/>
                </a:solidFill>
                <a:latin typeface="Verdana" pitchFamily="34" charset="0"/>
                <a:ea typeface="+mn-ea"/>
                <a:cs typeface="Arial" charset="0"/>
              </a:defRPr>
            </a:lvl1pPr>
          </a:lstStyle>
          <a:p>
            <a:pPr>
              <a:defRPr/>
            </a:pPr>
            <a:endParaRPr lang="en-US"/>
          </a:p>
        </p:txBody>
      </p:sp>
      <p:sp>
        <p:nvSpPr>
          <p:cNvPr id="2355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675">
                <a:solidFill>
                  <a:srgbClr val="000000"/>
                </a:solidFill>
                <a:latin typeface="Verdana" pitchFamily="34" charset="0"/>
                <a:ea typeface="+mn-ea"/>
                <a:cs typeface="Arial" charset="0"/>
              </a:defRPr>
            </a:lvl1pPr>
          </a:lstStyle>
          <a:p>
            <a:pPr>
              <a:defRPr/>
            </a:pPr>
            <a:endParaRPr lang="en-US"/>
          </a:p>
        </p:txBody>
      </p:sp>
      <p:sp>
        <p:nvSpPr>
          <p:cNvPr id="2356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675" smtClean="0">
                <a:solidFill>
                  <a:srgbClr val="000000"/>
                </a:solidFill>
                <a:latin typeface="Verdana"/>
              </a:defRPr>
            </a:lvl1pPr>
          </a:lstStyle>
          <a:p>
            <a:pPr>
              <a:defRPr/>
            </a:pPr>
            <a:fld id="{6806FDE3-2433-4C49-88C1-19A6068750C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iming>
    <p:tnLst>
      <p:par>
        <p:cTn id="1" dur="indefinite" restart="never" nodeType="tmRoot"/>
      </p:par>
    </p:tnLst>
  </p:timing>
  <p:txStyles>
    <p:titleStyle>
      <a:lvl1pPr algn="l" rtl="0" eaLnBrk="0" fontAlgn="base" hangingPunct="0">
        <a:spcBef>
          <a:spcPct val="0"/>
        </a:spcBef>
        <a:spcAft>
          <a:spcPct val="0"/>
        </a:spcAft>
        <a:defRPr sz="2100">
          <a:solidFill>
            <a:schemeClr val="tx2"/>
          </a:solidFill>
          <a:latin typeface="+mj-lt"/>
          <a:ea typeface="ＭＳ Ｐゴシック" charset="0"/>
          <a:cs typeface="+mj-cs"/>
        </a:defRPr>
      </a:lvl1pPr>
      <a:lvl2pPr algn="l" rtl="0" eaLnBrk="0" fontAlgn="base" hangingPunct="0">
        <a:spcBef>
          <a:spcPct val="0"/>
        </a:spcBef>
        <a:spcAft>
          <a:spcPct val="0"/>
        </a:spcAft>
        <a:defRPr sz="2100">
          <a:solidFill>
            <a:schemeClr val="tx2"/>
          </a:solidFill>
          <a:latin typeface="Verdana" pitchFamily="34" charset="0"/>
          <a:ea typeface="ＭＳ Ｐゴシック" charset="0"/>
          <a:cs typeface="Arial" charset="0"/>
        </a:defRPr>
      </a:lvl2pPr>
      <a:lvl3pPr algn="l" rtl="0" eaLnBrk="0" fontAlgn="base" hangingPunct="0">
        <a:spcBef>
          <a:spcPct val="0"/>
        </a:spcBef>
        <a:spcAft>
          <a:spcPct val="0"/>
        </a:spcAft>
        <a:defRPr sz="2100">
          <a:solidFill>
            <a:schemeClr val="tx2"/>
          </a:solidFill>
          <a:latin typeface="Verdana" pitchFamily="34" charset="0"/>
          <a:ea typeface="ＭＳ Ｐゴシック" charset="0"/>
          <a:cs typeface="Arial" charset="0"/>
        </a:defRPr>
      </a:lvl3pPr>
      <a:lvl4pPr algn="l" rtl="0" eaLnBrk="0" fontAlgn="base" hangingPunct="0">
        <a:spcBef>
          <a:spcPct val="0"/>
        </a:spcBef>
        <a:spcAft>
          <a:spcPct val="0"/>
        </a:spcAft>
        <a:defRPr sz="2100">
          <a:solidFill>
            <a:schemeClr val="tx2"/>
          </a:solidFill>
          <a:latin typeface="Verdana" pitchFamily="34" charset="0"/>
          <a:ea typeface="ＭＳ Ｐゴシック" charset="0"/>
          <a:cs typeface="Arial" charset="0"/>
        </a:defRPr>
      </a:lvl4pPr>
      <a:lvl5pPr algn="l" rtl="0" eaLnBrk="0" fontAlgn="base" hangingPunct="0">
        <a:spcBef>
          <a:spcPct val="0"/>
        </a:spcBef>
        <a:spcAft>
          <a:spcPct val="0"/>
        </a:spcAft>
        <a:defRPr sz="2100">
          <a:solidFill>
            <a:schemeClr val="tx2"/>
          </a:solidFill>
          <a:latin typeface="Verdana" pitchFamily="34" charset="0"/>
          <a:ea typeface="ＭＳ Ｐゴシック" charset="0"/>
          <a:cs typeface="Arial" charset="0"/>
        </a:defRPr>
      </a:lvl5pPr>
      <a:lvl6pPr marL="257175" algn="l" rtl="0" fontAlgn="base">
        <a:spcBef>
          <a:spcPct val="0"/>
        </a:spcBef>
        <a:spcAft>
          <a:spcPct val="0"/>
        </a:spcAft>
        <a:defRPr sz="2138">
          <a:solidFill>
            <a:schemeClr val="tx2"/>
          </a:solidFill>
          <a:latin typeface="Verdana" pitchFamily="34" charset="0"/>
          <a:cs typeface="Arial" charset="0"/>
        </a:defRPr>
      </a:lvl6pPr>
      <a:lvl7pPr marL="514350" algn="l" rtl="0" fontAlgn="base">
        <a:spcBef>
          <a:spcPct val="0"/>
        </a:spcBef>
        <a:spcAft>
          <a:spcPct val="0"/>
        </a:spcAft>
        <a:defRPr sz="2138">
          <a:solidFill>
            <a:schemeClr val="tx2"/>
          </a:solidFill>
          <a:latin typeface="Verdana" pitchFamily="34" charset="0"/>
          <a:cs typeface="Arial" charset="0"/>
        </a:defRPr>
      </a:lvl7pPr>
      <a:lvl8pPr marL="771525" algn="l" rtl="0" fontAlgn="base">
        <a:spcBef>
          <a:spcPct val="0"/>
        </a:spcBef>
        <a:spcAft>
          <a:spcPct val="0"/>
        </a:spcAft>
        <a:defRPr sz="2138">
          <a:solidFill>
            <a:schemeClr val="tx2"/>
          </a:solidFill>
          <a:latin typeface="Verdana" pitchFamily="34" charset="0"/>
          <a:cs typeface="Arial" charset="0"/>
        </a:defRPr>
      </a:lvl8pPr>
      <a:lvl9pPr marL="1028700" algn="l" rtl="0" fontAlgn="base">
        <a:spcBef>
          <a:spcPct val="0"/>
        </a:spcBef>
        <a:spcAft>
          <a:spcPct val="0"/>
        </a:spcAft>
        <a:defRPr sz="2138">
          <a:solidFill>
            <a:schemeClr val="tx2"/>
          </a:solidFill>
          <a:latin typeface="Verdana" pitchFamily="34" charset="0"/>
          <a:cs typeface="Arial" charset="0"/>
        </a:defRPr>
      </a:lvl9pPr>
    </p:titleStyle>
    <p:bodyStyle>
      <a:lvl1pPr marL="263525" indent="-263525" algn="l" rtl="0" eaLnBrk="0" fontAlgn="base" hangingPunct="0">
        <a:spcBef>
          <a:spcPct val="20000"/>
        </a:spcBef>
        <a:spcAft>
          <a:spcPct val="0"/>
        </a:spcAft>
        <a:buClr>
          <a:schemeClr val="accent2"/>
        </a:buClr>
        <a:buFont typeface="Wingdings" panose="05000000000000000000" pitchFamily="2" charset="2"/>
        <a:buChar char="o"/>
        <a:defRPr sz="1600">
          <a:solidFill>
            <a:schemeClr val="tx1"/>
          </a:solidFill>
          <a:latin typeface="+mn-lt"/>
          <a:ea typeface="ＭＳ Ｐゴシック" charset="0"/>
          <a:cs typeface="+mn-cs"/>
        </a:defRPr>
      </a:lvl1pPr>
      <a:lvl2pPr marL="509588" indent="-244475" algn="l" rtl="0" eaLnBrk="0" fontAlgn="base" hangingPunct="0">
        <a:spcBef>
          <a:spcPct val="20000"/>
        </a:spcBef>
        <a:spcAft>
          <a:spcPct val="0"/>
        </a:spcAft>
        <a:buClr>
          <a:schemeClr val="accent2"/>
        </a:buClr>
        <a:buFont typeface="Wingdings" panose="05000000000000000000" pitchFamily="2" charset="2"/>
        <a:buChar char="n"/>
        <a:defRPr sz="1400">
          <a:solidFill>
            <a:schemeClr val="tx1"/>
          </a:solidFill>
          <a:latin typeface="+mn-lt"/>
          <a:ea typeface="Arial" charset="0"/>
          <a:cs typeface="+mn-cs"/>
        </a:defRPr>
      </a:lvl2pPr>
      <a:lvl3pPr marL="733425" indent="-222250" algn="l" rtl="0" eaLnBrk="0" fontAlgn="base" hangingPunct="0">
        <a:spcBef>
          <a:spcPct val="20000"/>
        </a:spcBef>
        <a:spcAft>
          <a:spcPct val="0"/>
        </a:spcAft>
        <a:buClr>
          <a:schemeClr val="accent2"/>
        </a:buClr>
        <a:buFont typeface="Wingdings" panose="05000000000000000000" pitchFamily="2" charset="2"/>
        <a:buChar char="o"/>
        <a:defRPr sz="1200">
          <a:solidFill>
            <a:schemeClr val="tx1"/>
          </a:solidFill>
          <a:latin typeface="+mn-lt"/>
          <a:ea typeface="Arial" charset="0"/>
          <a:cs typeface="+mn-cs"/>
        </a:defRPr>
      </a:lvl3pPr>
      <a:lvl4pPr marL="952500" indent="-217488" algn="l" rtl="0" eaLnBrk="0" fontAlgn="base" hangingPunct="0">
        <a:spcBef>
          <a:spcPct val="20000"/>
        </a:spcBef>
        <a:spcAft>
          <a:spcPct val="0"/>
        </a:spcAft>
        <a:buClr>
          <a:schemeClr val="accent2"/>
        </a:buClr>
        <a:buFont typeface="Wingdings" panose="05000000000000000000" pitchFamily="2" charset="2"/>
        <a:buChar char="n"/>
        <a:defRPr sz="1100">
          <a:solidFill>
            <a:schemeClr val="tx1"/>
          </a:solidFill>
          <a:latin typeface="+mn-lt"/>
          <a:ea typeface="Arial" charset="0"/>
          <a:cs typeface="+mn-cs"/>
        </a:defRPr>
      </a:lvl4pPr>
      <a:lvl5pPr marL="1176338" indent="-223838" algn="l" rtl="0" eaLnBrk="0" fontAlgn="base" hangingPunct="0">
        <a:spcBef>
          <a:spcPct val="25000"/>
        </a:spcBef>
        <a:spcAft>
          <a:spcPct val="0"/>
        </a:spcAft>
        <a:buClr>
          <a:schemeClr val="accent2"/>
        </a:buClr>
        <a:buFont typeface="Wingdings" panose="05000000000000000000" pitchFamily="2" charset="2"/>
        <a:buChar char="§"/>
        <a:defRPr sz="1100">
          <a:solidFill>
            <a:schemeClr val="tx1"/>
          </a:solidFill>
          <a:latin typeface="+mn-lt"/>
          <a:ea typeface="Arial" charset="0"/>
          <a:cs typeface="+mn-cs"/>
        </a:defRPr>
      </a:lvl5pPr>
      <a:lvl6pPr marL="1435001" indent="-224135" algn="l" rtl="0" fontAlgn="base">
        <a:spcBef>
          <a:spcPct val="25000"/>
        </a:spcBef>
        <a:spcAft>
          <a:spcPct val="0"/>
        </a:spcAft>
        <a:buClr>
          <a:schemeClr val="accent2"/>
        </a:buClr>
        <a:buFont typeface="Wingdings" pitchFamily="2" charset="2"/>
        <a:buChar char="§"/>
        <a:defRPr sz="1125">
          <a:solidFill>
            <a:schemeClr val="tx1"/>
          </a:solidFill>
          <a:latin typeface="+mn-lt"/>
          <a:cs typeface="+mn-cs"/>
        </a:defRPr>
      </a:lvl6pPr>
      <a:lvl7pPr marL="1692176" indent="-224135" algn="l" rtl="0" fontAlgn="base">
        <a:spcBef>
          <a:spcPct val="25000"/>
        </a:spcBef>
        <a:spcAft>
          <a:spcPct val="0"/>
        </a:spcAft>
        <a:buClr>
          <a:schemeClr val="accent2"/>
        </a:buClr>
        <a:buFont typeface="Wingdings" pitchFamily="2" charset="2"/>
        <a:buChar char="§"/>
        <a:defRPr sz="1125">
          <a:solidFill>
            <a:schemeClr val="tx1"/>
          </a:solidFill>
          <a:latin typeface="+mn-lt"/>
          <a:cs typeface="+mn-cs"/>
        </a:defRPr>
      </a:lvl7pPr>
      <a:lvl8pPr marL="1949351" indent="-224135" algn="l" rtl="0" fontAlgn="base">
        <a:spcBef>
          <a:spcPct val="25000"/>
        </a:spcBef>
        <a:spcAft>
          <a:spcPct val="0"/>
        </a:spcAft>
        <a:buClr>
          <a:schemeClr val="accent2"/>
        </a:buClr>
        <a:buFont typeface="Wingdings" pitchFamily="2" charset="2"/>
        <a:buChar char="§"/>
        <a:defRPr sz="1125">
          <a:solidFill>
            <a:schemeClr val="tx1"/>
          </a:solidFill>
          <a:latin typeface="+mn-lt"/>
          <a:cs typeface="+mn-cs"/>
        </a:defRPr>
      </a:lvl8pPr>
      <a:lvl9pPr marL="2206526" indent="-224135" algn="l" rtl="0" fontAlgn="base">
        <a:spcBef>
          <a:spcPct val="25000"/>
        </a:spcBef>
        <a:spcAft>
          <a:spcPct val="0"/>
        </a:spcAft>
        <a:buClr>
          <a:schemeClr val="accent2"/>
        </a:buClr>
        <a:buFont typeface="Wingdings" pitchFamily="2" charset="2"/>
        <a:buChar char="§"/>
        <a:defRPr sz="1125">
          <a:solidFill>
            <a:schemeClr val="tx1"/>
          </a:solidFill>
          <a:latin typeface="+mn-lt"/>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defRPr/>
            </a:pPr>
            <a:r>
              <a:rPr lang="en-US" altLang="en-US" sz="1913">
                <a:ea typeface="ＭＳ Ｐゴシック" pitchFamily="2" charset="-128"/>
              </a:rPr>
              <a:t>Pectoral muscle IM injection location. Isolating the muscle.</a:t>
            </a:r>
          </a:p>
        </p:txBody>
      </p:sp>
      <p:pic>
        <p:nvPicPr>
          <p:cNvPr id="40963" name="Picture 3"/>
          <p:cNvPicPr>
            <a:picLocks noChangeAspect="1" noChangeArrowheads="1"/>
          </p:cNvPicPr>
          <p:nvPr>
            <p:ph type="body" idx="1"/>
          </p:nvPr>
        </p:nvPicPr>
        <p:blipFill>
          <a:blip r:embed="rId2" cstate="email">
            <a:extLst>
              <a:ext uri="{28A0092B-C50C-407E-A947-70E740481C1C}">
                <a14:useLocalDpi xmlns:a14="http://schemas.microsoft.com/office/drawing/2010/main" val="0"/>
              </a:ext>
            </a:extLst>
          </a:blip>
          <a:srcRect/>
          <a:stretch>
            <a:fillRect/>
          </a:stretch>
        </p:blipFill>
        <p:spPr>
          <a:xfrm>
            <a:off x="2528888" y="2455863"/>
            <a:ext cx="3911600" cy="249555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4993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5"/>
          <p:cNvSpPr>
            <a:spLocks noChangeArrowheads="1"/>
          </p:cNvSpPr>
          <p:nvPr/>
        </p:nvSpPr>
        <p:spPr bwMode="auto">
          <a:xfrm>
            <a:off x="5334000" y="1752600"/>
            <a:ext cx="33528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ＭＳ Ｐゴシック" pitchFamily="2" charset="-128"/>
                <a:cs typeface="Arial" panose="020B060402020202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3200"/>
              <a:t>Tap, Tap </a:t>
            </a:r>
          </a:p>
          <a:p>
            <a:pPr algn="ctr" eaLnBrk="1" hangingPunct="1">
              <a:spcBef>
                <a:spcPct val="0"/>
              </a:spcBef>
              <a:buClrTx/>
              <a:buFontTx/>
              <a:buNone/>
            </a:pPr>
            <a:r>
              <a:rPr lang="en-US" altLang="en-US" sz="3200"/>
              <a:t>With your</a:t>
            </a:r>
          </a:p>
          <a:p>
            <a:pPr algn="ctr" eaLnBrk="1" hangingPunct="1">
              <a:spcBef>
                <a:spcPct val="0"/>
              </a:spcBef>
              <a:buClrTx/>
              <a:buFontTx/>
              <a:buNone/>
            </a:pPr>
            <a:r>
              <a:rPr lang="en-US" altLang="en-US" sz="3200"/>
              <a:t>Palm</a:t>
            </a:r>
          </a:p>
        </p:txBody>
      </p:sp>
      <p:sp>
        <p:nvSpPr>
          <p:cNvPr id="51204" name="Rectangle 6"/>
          <p:cNvSpPr>
            <a:spLocks noChangeArrowheads="1"/>
          </p:cNvSpPr>
          <p:nvPr/>
        </p:nvSpPr>
        <p:spPr bwMode="auto">
          <a:xfrm>
            <a:off x="5334000" y="4648200"/>
            <a:ext cx="3200400" cy="16764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ＭＳ Ｐゴシック" pitchFamily="2" charset="-128"/>
                <a:cs typeface="Arial" panose="020B060402020202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2800"/>
              <a:t>Go Now!</a:t>
            </a:r>
          </a:p>
          <a:p>
            <a:pPr algn="ctr" eaLnBrk="1" hangingPunct="1">
              <a:spcBef>
                <a:spcPct val="0"/>
              </a:spcBef>
              <a:buClrTx/>
              <a:buFontTx/>
              <a:buNone/>
            </a:pPr>
            <a:r>
              <a:rPr lang="en-US" altLang="en-US" sz="2800"/>
              <a:t>Insert the needle!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ctrTitle"/>
          </p:nvPr>
        </p:nvSpPr>
        <p:spPr>
          <a:xfrm>
            <a:off x="685800" y="990600"/>
            <a:ext cx="5257800" cy="1371600"/>
          </a:xfrm>
        </p:spPr>
        <p:txBody>
          <a:bodyPr/>
          <a:lstStyle/>
          <a:p>
            <a:pPr eaLnBrk="1" hangingPunct="1"/>
            <a:r>
              <a:rPr lang="en-US" altLang="en-US" smtClean="0">
                <a:ea typeface="ＭＳ Ｐゴシック" pitchFamily="2" charset="-128"/>
              </a:rPr>
              <a:t>Intravenous Injections</a:t>
            </a:r>
          </a:p>
        </p:txBody>
      </p:sp>
      <p:sp>
        <p:nvSpPr>
          <p:cNvPr id="52227" name="Rectangle 5"/>
          <p:cNvSpPr>
            <a:spLocks noGrp="1" noChangeArrowheads="1"/>
          </p:cNvSpPr>
          <p:nvPr>
            <p:ph type="subTitle" idx="1"/>
          </p:nvPr>
        </p:nvSpPr>
        <p:spPr/>
        <p:txBody>
          <a:bodyPr/>
          <a:lstStyle/>
          <a:p>
            <a:pPr marL="533400" indent="-533400" eaLnBrk="1" hangingPunct="1">
              <a:buFont typeface="Wingdings" panose="05000000000000000000" pitchFamily="2" charset="2"/>
              <a:buAutoNum type="arabicPeriod"/>
            </a:pPr>
            <a:r>
              <a:rPr lang="en-US" altLang="en-US" sz="3200" smtClean="0">
                <a:ea typeface="ＭＳ Ｐゴシック" pitchFamily="2" charset="-128"/>
              </a:rPr>
              <a:t>Can be given into any visible or palpable vein, safely.</a:t>
            </a:r>
          </a:p>
          <a:p>
            <a:pPr marL="533400" indent="-533400" eaLnBrk="1" hangingPunct="1">
              <a:buFont typeface="Wingdings" panose="05000000000000000000" pitchFamily="2" charset="2"/>
              <a:buAutoNum type="arabicPeriod"/>
            </a:pPr>
            <a:r>
              <a:rPr lang="en-US" altLang="en-US" sz="3200" smtClean="0">
                <a:ea typeface="ＭＳ Ｐゴシック" pitchFamily="2" charset="-128"/>
              </a:rPr>
              <a:t>The jugular vein is the most accessible, safest and popular vein used today.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title" idx="4294967295"/>
          </p:nvPr>
        </p:nvSpPr>
        <p:spPr>
          <a:xfrm>
            <a:off x="685800" y="152400"/>
            <a:ext cx="8001000" cy="1216025"/>
          </a:xfrm>
        </p:spPr>
        <p:txBody>
          <a:bodyPr/>
          <a:lstStyle/>
          <a:p>
            <a:pPr eaLnBrk="1" hangingPunct="1"/>
            <a:r>
              <a:rPr lang="en-US" altLang="en-US" smtClean="0">
                <a:ea typeface="ＭＳ Ｐゴシック" pitchFamily="2" charset="-128"/>
              </a:rPr>
              <a:t>Injections (cont</a:t>
            </a:r>
            <a:r>
              <a:rPr lang="ja-JP" altLang="en-US" smtClean="0">
                <a:ea typeface="ＭＳ Ｐゴシック" pitchFamily="2" charset="-128"/>
              </a:rPr>
              <a:t>’</a:t>
            </a:r>
            <a:r>
              <a:rPr lang="en-US" altLang="ja-JP" smtClean="0">
                <a:ea typeface="ＭＳ Ｐゴシック" pitchFamily="2" charset="-128"/>
              </a:rPr>
              <a:t>d)</a:t>
            </a:r>
            <a:endParaRPr lang="en-US" altLang="en-US" smtClean="0">
              <a:ea typeface="ＭＳ Ｐゴシック" pitchFamily="2" charset="-128"/>
            </a:endParaRPr>
          </a:p>
        </p:txBody>
      </p:sp>
      <p:sp>
        <p:nvSpPr>
          <p:cNvPr id="53251" name="Rectangle 6"/>
          <p:cNvSpPr>
            <a:spLocks noGrp="1" noChangeArrowheads="1"/>
          </p:cNvSpPr>
          <p:nvPr>
            <p:ph type="body" idx="4294967295"/>
          </p:nvPr>
        </p:nvSpPr>
        <p:spPr>
          <a:xfrm>
            <a:off x="0" y="1981200"/>
            <a:ext cx="8001000" cy="4267200"/>
          </a:xfrm>
        </p:spPr>
        <p:txBody>
          <a:bodyPr/>
          <a:lstStyle/>
          <a:p>
            <a:pPr lvl="1" eaLnBrk="1" hangingPunct="1"/>
            <a:r>
              <a:rPr lang="en-US" altLang="en-US" sz="2800" smtClean="0">
                <a:ea typeface="Arial" panose="020B0604020202020204" pitchFamily="34" charset="0"/>
              </a:rPr>
              <a:t>Intravenous </a:t>
            </a:r>
          </a:p>
          <a:p>
            <a:pPr lvl="2" eaLnBrk="1" hangingPunct="1"/>
            <a:r>
              <a:rPr lang="en-US" altLang="en-US" sz="2400" smtClean="0">
                <a:ea typeface="Arial" panose="020B0604020202020204" pitchFamily="34" charset="0"/>
              </a:rPr>
              <a:t>14- to 22-gauge needles × 1 to 1 1/2 inches </a:t>
            </a:r>
          </a:p>
          <a:p>
            <a:pPr lvl="2" eaLnBrk="1" hangingPunct="1"/>
            <a:r>
              <a:rPr lang="en-US" altLang="en-US" sz="2400" smtClean="0">
                <a:ea typeface="Arial" panose="020B0604020202020204" pitchFamily="34" charset="0"/>
              </a:rPr>
              <a:t>Jugular is the most popular </a:t>
            </a:r>
          </a:p>
          <a:p>
            <a:pPr lvl="2" eaLnBrk="1" hangingPunct="1"/>
            <a:r>
              <a:rPr lang="en-US" altLang="en-US" sz="2400" smtClean="0">
                <a:ea typeface="Arial" panose="020B0604020202020204" pitchFamily="34" charset="0"/>
              </a:rPr>
              <a:t>Lateral thoracic vein, cephalic vein, saphenous vein, and coccygeal vein are also accessible</a:t>
            </a:r>
          </a:p>
        </p:txBody>
      </p:sp>
      <p:pic>
        <p:nvPicPr>
          <p:cNvPr id="53252" name="Picture 6" descr="MPj040659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088" y="0"/>
            <a:ext cx="260191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a:xfrm>
            <a:off x="0" y="304800"/>
            <a:ext cx="9144000" cy="1676400"/>
          </a:xfrm>
        </p:spPr>
        <p:txBody>
          <a:bodyPr/>
          <a:lstStyle/>
          <a:p>
            <a:pPr eaLnBrk="1" hangingPunct="1"/>
            <a:r>
              <a:rPr lang="en-US" altLang="en-US" sz="2800" smtClean="0">
                <a:ea typeface="ＭＳ Ｐゴシック" pitchFamily="2" charset="-128"/>
              </a:rPr>
              <a:t>Always insert your needle into the cranial half of the jugular groove. If you hit the carotid artery the medication will flow with great speed to the brain and cause the horse to faint and/or die. </a:t>
            </a:r>
          </a:p>
        </p:txBody>
      </p:sp>
      <p:pic>
        <p:nvPicPr>
          <p:cNvPr id="55299"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1981200"/>
            <a:ext cx="7620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0" y="228600"/>
            <a:ext cx="8763000" cy="1216025"/>
          </a:xfrm>
        </p:spPr>
        <p:txBody>
          <a:bodyPr/>
          <a:lstStyle/>
          <a:p>
            <a:pPr eaLnBrk="1" hangingPunct="1"/>
            <a:r>
              <a:rPr lang="en-US" altLang="en-US" sz="2800" smtClean="0">
                <a:ea typeface="ＭＳ Ｐゴシック" pitchFamily="2" charset="-128"/>
              </a:rPr>
              <a:t>A needle is placed first into the jugular vein to administer intravenous medication to a horse to avoid accidental carotid artery injection </a:t>
            </a:r>
          </a:p>
        </p:txBody>
      </p:sp>
      <p:pic>
        <p:nvPicPr>
          <p:cNvPr id="56323" name="Picture 4" descr="C:\Users\user\Desktop\Pictures\Farm Royals\DSC03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51054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6" descr="C:\Users\user\Desktop\Pictures\Farm Royals\DSC030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600" y="3409950"/>
            <a:ext cx="45974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69620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5"/>
          <p:cNvSpPr>
            <a:spLocks noGrp="1" noChangeArrowheads="1"/>
          </p:cNvSpPr>
          <p:nvPr>
            <p:ph type="title"/>
          </p:nvPr>
        </p:nvSpPr>
        <p:spPr>
          <a:xfrm>
            <a:off x="304800" y="304800"/>
            <a:ext cx="8610600" cy="1216025"/>
          </a:xfrm>
        </p:spPr>
        <p:txBody>
          <a:bodyPr/>
          <a:lstStyle/>
          <a:p>
            <a:pPr algn="ctr" eaLnBrk="1" hangingPunct="1"/>
            <a:r>
              <a:rPr lang="en-US" altLang="en-US" sz="2800" smtClean="0">
                <a:solidFill>
                  <a:schemeClr val="hlink"/>
                </a:solidFill>
                <a:ea typeface="ＭＳ Ｐゴシック" pitchFamily="2" charset="-128"/>
              </a:rPr>
              <a:t>Location of the lateral thoracic vein. Needle sizes can vary from 14 to 22 ga in diameter and be 1 or 1 ½ inch in length.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ctrTitle"/>
          </p:nvPr>
        </p:nvSpPr>
        <p:spPr/>
        <p:txBody>
          <a:bodyPr/>
          <a:lstStyle/>
          <a:p>
            <a:pPr eaLnBrk="1" hangingPunct="1"/>
            <a:r>
              <a:rPr lang="en-US" altLang="en-US" smtClean="0">
                <a:ea typeface="ＭＳ Ｐゴシック" pitchFamily="2" charset="-128"/>
              </a:rPr>
              <a:t>Subcutaneous Injections</a:t>
            </a:r>
          </a:p>
        </p:txBody>
      </p:sp>
      <p:sp>
        <p:nvSpPr>
          <p:cNvPr id="58371" name="Rectangle 5"/>
          <p:cNvSpPr>
            <a:spLocks noGrp="1" noChangeArrowheads="1"/>
          </p:cNvSpPr>
          <p:nvPr>
            <p:ph type="subTitle" idx="1"/>
          </p:nvPr>
        </p:nvSpPr>
        <p:spPr>
          <a:xfrm>
            <a:off x="609600" y="2590800"/>
            <a:ext cx="3657600" cy="1600200"/>
          </a:xfrm>
        </p:spPr>
        <p:txBody>
          <a:bodyPr/>
          <a:lstStyle/>
          <a:p>
            <a:pPr marL="533400" indent="-533400" eaLnBrk="1" hangingPunct="1">
              <a:buFont typeface="Wingdings" panose="05000000000000000000" pitchFamily="2" charset="2"/>
              <a:buAutoNum type="arabicPeriod"/>
            </a:pPr>
            <a:r>
              <a:rPr lang="en-US" altLang="en-US" sz="2400" smtClean="0">
                <a:ea typeface="ＭＳ Ｐゴシック" pitchFamily="2" charset="-128"/>
              </a:rPr>
              <a:t>Are the easiest to perform.</a:t>
            </a:r>
          </a:p>
          <a:p>
            <a:pPr marL="533400" indent="-533400" eaLnBrk="1" hangingPunct="1">
              <a:buFont typeface="Wingdings" panose="05000000000000000000" pitchFamily="2" charset="2"/>
              <a:buAutoNum type="arabicPeriod"/>
            </a:pPr>
            <a:r>
              <a:rPr lang="en-US" altLang="en-US" sz="2400" smtClean="0">
                <a:ea typeface="ＭＳ Ｐゴシック" pitchFamily="2" charset="-128"/>
              </a:rPr>
              <a:t>Most common place: lateral aspect of the neck.</a:t>
            </a:r>
          </a:p>
          <a:p>
            <a:pPr lvl="1" eaLnBrk="1" hangingPunct="1"/>
            <a:r>
              <a:rPr lang="en-US" altLang="en-US" sz="2800" smtClean="0">
                <a:ea typeface="Arial" panose="020B0604020202020204" pitchFamily="34" charset="0"/>
              </a:rPr>
              <a:t>Subcutaneous </a:t>
            </a:r>
          </a:p>
          <a:p>
            <a:pPr lvl="2" eaLnBrk="1" hangingPunct="1"/>
            <a:r>
              <a:rPr lang="en-US" altLang="en-US" sz="2400" smtClean="0">
                <a:ea typeface="Arial" panose="020B0604020202020204" pitchFamily="34" charset="0"/>
              </a:rPr>
              <a:t>20- to 22-gauge × 1 inch in length</a:t>
            </a:r>
            <a:r>
              <a:rPr lang="en-US" altLang="en-US" smtClean="0">
                <a:ea typeface="Arial" panose="020B0604020202020204" pitchFamily="34" charset="0"/>
              </a:rPr>
              <a:t> </a:t>
            </a:r>
          </a:p>
          <a:p>
            <a:pPr marL="533400" indent="-533400" eaLnBrk="1" hangingPunct="1">
              <a:buFont typeface="Wingdings" panose="05000000000000000000" pitchFamily="2" charset="2"/>
              <a:buAutoNum type="arabicPeriod"/>
            </a:pPr>
            <a:endParaRPr lang="en-US" altLang="en-US" sz="3200" smtClean="0">
              <a:ea typeface="ＭＳ Ｐゴシック" pitchFamily="2" charset="-128"/>
            </a:endParaRPr>
          </a:p>
        </p:txBody>
      </p:sp>
      <p:pic>
        <p:nvPicPr>
          <p:cNvPr id="58372" name="Picture 5" descr="C:\Users\user\Desktop\Pictures\Farm Royals\DSC03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124200"/>
            <a:ext cx="375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0070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8" y="1939925"/>
            <a:ext cx="8378825"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ctrTitle"/>
          </p:nvPr>
        </p:nvSpPr>
        <p:spPr/>
        <p:txBody>
          <a:bodyPr/>
          <a:lstStyle/>
          <a:p>
            <a:pPr eaLnBrk="1" hangingPunct="1"/>
            <a:r>
              <a:rPr lang="en-US" altLang="en-US" smtClean="0">
                <a:ea typeface="ＭＳ Ｐゴシック" pitchFamily="2" charset="-128"/>
              </a:rPr>
              <a:t>Intradermal Injection</a:t>
            </a:r>
          </a:p>
        </p:txBody>
      </p:sp>
      <p:sp>
        <p:nvSpPr>
          <p:cNvPr id="60419" name="Rectangle 5"/>
          <p:cNvSpPr>
            <a:spLocks noGrp="1" noChangeArrowheads="1"/>
          </p:cNvSpPr>
          <p:nvPr>
            <p:ph type="subTitle" idx="1"/>
          </p:nvPr>
        </p:nvSpPr>
        <p:spPr>
          <a:xfrm>
            <a:off x="1524000" y="2819400"/>
            <a:ext cx="7010400" cy="1600200"/>
          </a:xfrm>
        </p:spPr>
        <p:txBody>
          <a:bodyPr/>
          <a:lstStyle/>
          <a:p>
            <a:pPr marL="457200" indent="-457200" eaLnBrk="1" hangingPunct="1">
              <a:lnSpc>
                <a:spcPct val="90000"/>
              </a:lnSpc>
              <a:buFont typeface="Wingdings" panose="05000000000000000000" pitchFamily="2" charset="2"/>
              <a:buAutoNum type="arabicPeriod"/>
            </a:pPr>
            <a:r>
              <a:rPr lang="en-US" altLang="en-US" smtClean="0">
                <a:ea typeface="ＭＳ Ｐゴシック" pitchFamily="2" charset="-128"/>
              </a:rPr>
              <a:t>Very rarely used to administer medications.</a:t>
            </a:r>
          </a:p>
          <a:p>
            <a:pPr marL="457200" indent="-457200" eaLnBrk="1" hangingPunct="1">
              <a:lnSpc>
                <a:spcPct val="90000"/>
              </a:lnSpc>
              <a:buFont typeface="Wingdings" panose="05000000000000000000" pitchFamily="2" charset="2"/>
              <a:buAutoNum type="arabicPeriod"/>
            </a:pPr>
            <a:r>
              <a:rPr lang="en-US" altLang="en-US" smtClean="0">
                <a:ea typeface="ＭＳ Ｐゴシック" pitchFamily="2" charset="-128"/>
              </a:rPr>
              <a:t>Only volumes of less than 1ml can be injected into the skin at a single site.</a:t>
            </a:r>
          </a:p>
          <a:p>
            <a:pPr marL="457200" indent="-457200" eaLnBrk="1" hangingPunct="1">
              <a:lnSpc>
                <a:spcPct val="90000"/>
              </a:lnSpc>
              <a:buFont typeface="Wingdings" panose="05000000000000000000" pitchFamily="2" charset="2"/>
              <a:buAutoNum type="arabicPeriod"/>
            </a:pPr>
            <a:r>
              <a:rPr lang="en-US" altLang="en-US" smtClean="0">
                <a:ea typeface="ＭＳ Ｐゴシック" pitchFamily="2" charset="-128"/>
              </a:rPr>
              <a:t>A visible bleb should appear in the skin.</a:t>
            </a:r>
          </a:p>
          <a:p>
            <a:pPr lvl="2" eaLnBrk="1" hangingPunct="1"/>
            <a:r>
              <a:rPr lang="en-US" altLang="en-US" sz="2400" smtClean="0">
                <a:ea typeface="Arial" panose="020B0604020202020204" pitchFamily="34" charset="0"/>
              </a:rPr>
              <a:t>Less than 1 ml can be given </a:t>
            </a:r>
          </a:p>
          <a:p>
            <a:pPr lvl="2" eaLnBrk="1" hangingPunct="1"/>
            <a:r>
              <a:rPr lang="en-US" altLang="en-US" sz="2400" smtClean="0">
                <a:ea typeface="Arial" panose="020B0604020202020204" pitchFamily="34" charset="0"/>
              </a:rPr>
              <a:t>25 × 1-gauge needle </a:t>
            </a:r>
          </a:p>
          <a:p>
            <a:pPr marL="457200" indent="-457200" eaLnBrk="1" hangingPunct="1">
              <a:lnSpc>
                <a:spcPct val="90000"/>
              </a:lnSpc>
              <a:buFont typeface="Wingdings" panose="05000000000000000000" pitchFamily="2" charset="2"/>
              <a:buAutoNum type="arabicPeriod"/>
            </a:pPr>
            <a:endParaRPr lang="en-US" altLang="en-US" smtClean="0">
              <a:ea typeface="ＭＳ Ｐゴシック" pitchFamily="2"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007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958850"/>
            <a:ext cx="647700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600200" y="857250"/>
            <a:ext cx="6000750" cy="912813"/>
          </a:xfrm>
        </p:spPr>
        <p:txBody>
          <a:bodyPr/>
          <a:lstStyle/>
          <a:p>
            <a:pPr algn="ctr" eaLnBrk="1" hangingPunct="1"/>
            <a:r>
              <a:rPr lang="en-US" altLang="en-US" sz="2100" smtClean="0">
                <a:ea typeface="ＭＳ Ｐゴシック" pitchFamily="2" charset="-128"/>
              </a:rPr>
              <a:t>Giving the IM injection. Personally I do not prefer this site due to the location.</a:t>
            </a:r>
          </a:p>
        </p:txBody>
      </p:sp>
      <p:pic>
        <p:nvPicPr>
          <p:cNvPr id="41987" name="Picture 3"/>
          <p:cNvPicPr>
            <a:picLocks noChangeAspect="1" noChangeArrowheads="1"/>
          </p:cNvPicPr>
          <p:nvPr>
            <p:ph type="body" idx="1"/>
          </p:nvPr>
        </p:nvPicPr>
        <p:blipFill>
          <a:blip r:embed="rId2" cstate="email">
            <a:extLst>
              <a:ext uri="{28A0092B-C50C-407E-A947-70E740481C1C}">
                <a14:useLocalDpi xmlns:a14="http://schemas.microsoft.com/office/drawing/2010/main" val="0"/>
              </a:ext>
            </a:extLst>
          </a:blip>
          <a:srcRect/>
          <a:stretch>
            <a:fillRect/>
          </a:stretch>
        </p:blipFill>
        <p:spPr>
          <a:xfrm>
            <a:off x="2298700" y="2125663"/>
            <a:ext cx="4835525" cy="33147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UNF7-2-97803230773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285750"/>
            <a:ext cx="388302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5" descr="UNF7-3-97803230773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279400"/>
            <a:ext cx="3863975"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6" descr="UNF7-4-97803230773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3367088"/>
            <a:ext cx="38862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5"/>
          <p:cNvSpPr>
            <a:spLocks noGrp="1" noChangeArrowheads="1"/>
          </p:cNvSpPr>
          <p:nvPr>
            <p:ph type="title" idx="4294967295"/>
          </p:nvPr>
        </p:nvSpPr>
        <p:spPr/>
        <p:txBody>
          <a:bodyPr/>
          <a:lstStyle/>
          <a:p>
            <a:pPr eaLnBrk="1" hangingPunct="1">
              <a:defRPr/>
            </a:pPr>
            <a:r>
              <a:rPr lang="en-US" altLang="en-US" sz="2850" smtClean="0">
                <a:ea typeface="ＭＳ Ｐゴシック" pitchFamily="2" charset="-128"/>
              </a:rPr>
              <a:t>Injections (cont</a:t>
            </a:r>
            <a:r>
              <a:rPr lang="ja-JP" altLang="en-US" sz="2850" smtClean="0">
                <a:ea typeface="ＭＳ Ｐゴシック" pitchFamily="2" charset="-128"/>
              </a:rPr>
              <a:t>’</a:t>
            </a:r>
            <a:r>
              <a:rPr lang="en-US" altLang="ja-JP" sz="2850" smtClean="0">
                <a:ea typeface="ＭＳ Ｐゴシック" pitchFamily="2" charset="-128"/>
              </a:rPr>
              <a:t>d)</a:t>
            </a:r>
            <a:endParaRPr lang="en-US" altLang="en-US" sz="2850" smtClean="0">
              <a:ea typeface="ＭＳ Ｐゴシック" pitchFamily="2" charset="-128"/>
            </a:endParaRPr>
          </a:p>
        </p:txBody>
      </p:sp>
      <p:sp>
        <p:nvSpPr>
          <p:cNvPr id="59394" name="Rectangle 6"/>
          <p:cNvSpPr>
            <a:spLocks noGrp="1" noChangeArrowheads="1"/>
          </p:cNvSpPr>
          <p:nvPr>
            <p:ph type="body" idx="4294967295"/>
          </p:nvPr>
        </p:nvSpPr>
        <p:spPr/>
        <p:txBody>
          <a:bodyPr/>
          <a:lstStyle/>
          <a:p>
            <a:pPr eaLnBrk="1" hangingPunct="1">
              <a:defRPr/>
            </a:pPr>
            <a:r>
              <a:rPr lang="en-US" altLang="en-US" sz="2250" smtClean="0">
                <a:ea typeface="ＭＳ Ｐゴシック" pitchFamily="2" charset="-128"/>
              </a:rPr>
              <a:t>Buttocks </a:t>
            </a:r>
          </a:p>
          <a:p>
            <a:pPr lvl="1" indent="-327422" eaLnBrk="1" hangingPunct="1">
              <a:defRPr/>
            </a:pPr>
            <a:r>
              <a:rPr lang="en-US" altLang="en-US" sz="1950" smtClean="0">
                <a:ea typeface="Arial" panose="020B0604020202020204" pitchFamily="34" charset="0"/>
              </a:rPr>
              <a:t>Preferred for foals</a:t>
            </a:r>
          </a:p>
          <a:p>
            <a:pPr lvl="1" indent="-327422" eaLnBrk="1" hangingPunct="1">
              <a:defRPr/>
            </a:pPr>
            <a:r>
              <a:rPr lang="en-US" altLang="en-US" sz="1950" smtClean="0">
                <a:ea typeface="Arial" panose="020B0604020202020204" pitchFamily="34" charset="0"/>
              </a:rPr>
              <a:t>Puts handler within kicking range</a:t>
            </a:r>
          </a:p>
          <a:p>
            <a:pPr lvl="1" indent="-327422" eaLnBrk="1" hangingPunct="1">
              <a:defRPr/>
            </a:pPr>
            <a:r>
              <a:rPr lang="en-US" altLang="en-US" sz="1950" smtClean="0">
                <a:ea typeface="Arial" panose="020B0604020202020204" pitchFamily="34" charset="0"/>
              </a:rPr>
              <a:t>Can also be done on top</a:t>
            </a:r>
          </a:p>
          <a:p>
            <a:pPr marL="978694" lvl="2" indent="-296466" eaLnBrk="1" hangingPunct="1">
              <a:defRPr/>
            </a:pPr>
            <a:r>
              <a:rPr lang="en-US" altLang="en-US" sz="1725" smtClean="0">
                <a:ea typeface="Arial" panose="020B0604020202020204" pitchFamily="34" charset="0"/>
              </a:rPr>
              <a:t>Although abscesses are hard to drain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4"/>
          <p:cNvSpPr>
            <a:spLocks noGrp="1" noChangeArrowheads="1"/>
          </p:cNvSpPr>
          <p:nvPr>
            <p:ph type="title"/>
          </p:nvPr>
        </p:nvSpPr>
        <p:spPr/>
        <p:txBody>
          <a:bodyPr/>
          <a:lstStyle/>
          <a:p>
            <a:pPr algn="ctr" eaLnBrk="1" hangingPunct="1">
              <a:defRPr/>
            </a:pPr>
            <a:r>
              <a:rPr lang="en-US" altLang="en-US" sz="2550">
                <a:ea typeface="ＭＳ Ｐゴシック" pitchFamily="2" charset="-128"/>
              </a:rPr>
              <a:t>Insertion of the needle into the gluteal muscle.</a:t>
            </a:r>
          </a:p>
        </p:txBody>
      </p:sp>
      <p:pic>
        <p:nvPicPr>
          <p:cNvPr id="45059" name="Picture 4" descr="C:\Users\user\Desktop\Pictures\Farm Royals\DSC03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1943100"/>
            <a:ext cx="49911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p:cNvSpPr>
            <a:spLocks noGrp="1" noChangeArrowheads="1"/>
          </p:cNvSpPr>
          <p:nvPr>
            <p:ph type="title"/>
          </p:nvPr>
        </p:nvSpPr>
        <p:spPr>
          <a:xfrm>
            <a:off x="1600200" y="1028700"/>
            <a:ext cx="6000750" cy="912813"/>
          </a:xfrm>
        </p:spPr>
        <p:txBody>
          <a:bodyPr/>
          <a:lstStyle/>
          <a:p>
            <a:pPr eaLnBrk="1" hangingPunct="1">
              <a:defRPr/>
            </a:pPr>
            <a:r>
              <a:rPr lang="en-US" altLang="en-US" sz="2550">
                <a:ea typeface="ＭＳ Ｐゴシック" pitchFamily="2" charset="-128"/>
              </a:rPr>
              <a:t>Attachment of the syringe AFTER insertion of the needle.</a:t>
            </a:r>
          </a:p>
        </p:txBody>
      </p:sp>
      <p:pic>
        <p:nvPicPr>
          <p:cNvPr id="4608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2000250"/>
            <a:ext cx="570071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380523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6"/>
          <p:cNvSpPr>
            <a:spLocks noChangeArrowheads="1"/>
          </p:cNvSpPr>
          <p:nvPr/>
        </p:nvSpPr>
        <p:spPr bwMode="auto">
          <a:xfrm>
            <a:off x="5086350" y="1371600"/>
            <a:ext cx="2686050" cy="40005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o"/>
              <a:defRPr sz="2200">
                <a:solidFill>
                  <a:schemeClr val="tx1"/>
                </a:solidFill>
                <a:latin typeface="Verdana" panose="020B0604030504040204" pitchFamily="34" charset="0"/>
                <a:ea typeface="ＭＳ Ｐゴシック" pitchFamily="2" charset="-128"/>
                <a:cs typeface="Arial" panose="020B0604020202020204" pitchFamily="34" charset="0"/>
              </a:defRPr>
            </a:lvl1pPr>
            <a:lvl2pPr marL="742950" indent="-285750">
              <a:spcBef>
                <a:spcPct val="20000"/>
              </a:spcBef>
              <a:buClr>
                <a:schemeClr val="accent2"/>
              </a:buClr>
              <a:buFont typeface="Wingdings" panose="05000000000000000000" pitchFamily="2" charset="2"/>
              <a:buChar char="n"/>
              <a:defRPr sz="19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o"/>
              <a:defRPr sz="17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n"/>
              <a:defRPr sz="15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5000"/>
              </a:spcBef>
              <a:buClr>
                <a:schemeClr val="accent2"/>
              </a:buClr>
              <a:buFont typeface="Wingdings" panose="05000000000000000000" pitchFamily="2" charset="2"/>
              <a:buChar char="§"/>
              <a:defRPr sz="15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15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15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15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15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2100">
                <a:solidFill>
                  <a:srgbClr val="000000"/>
                </a:solidFill>
              </a:rPr>
              <a:t>The gluteal region</a:t>
            </a:r>
          </a:p>
          <a:p>
            <a:pPr algn="ctr" eaLnBrk="1" hangingPunct="1">
              <a:spcBef>
                <a:spcPct val="0"/>
              </a:spcBef>
              <a:buClrTx/>
              <a:buFontTx/>
              <a:buNone/>
            </a:pPr>
            <a:r>
              <a:rPr lang="en-US" altLang="en-US" sz="2100">
                <a:solidFill>
                  <a:srgbClr val="000000"/>
                </a:solidFill>
              </a:rPr>
              <a:t> may be used for </a:t>
            </a:r>
          </a:p>
          <a:p>
            <a:pPr algn="ctr" eaLnBrk="1" hangingPunct="1">
              <a:spcBef>
                <a:spcPct val="0"/>
              </a:spcBef>
              <a:buClrTx/>
              <a:buFontTx/>
              <a:buNone/>
            </a:pPr>
            <a:r>
              <a:rPr lang="en-US" altLang="en-US" sz="2100">
                <a:solidFill>
                  <a:srgbClr val="000000"/>
                </a:solidFill>
              </a:rPr>
              <a:t>IM Injections, but </a:t>
            </a:r>
          </a:p>
          <a:p>
            <a:pPr algn="ctr" eaLnBrk="1" hangingPunct="1">
              <a:spcBef>
                <a:spcPct val="0"/>
              </a:spcBef>
              <a:buClrTx/>
              <a:buFontTx/>
              <a:buNone/>
            </a:pPr>
            <a:r>
              <a:rPr lang="en-US" altLang="en-US" sz="2100">
                <a:solidFill>
                  <a:srgbClr val="000000"/>
                </a:solidFill>
              </a:rPr>
              <a:t>the pectoral or</a:t>
            </a:r>
          </a:p>
          <a:p>
            <a:pPr algn="ctr" eaLnBrk="1" hangingPunct="1">
              <a:spcBef>
                <a:spcPct val="0"/>
              </a:spcBef>
              <a:buClrTx/>
              <a:buFontTx/>
              <a:buNone/>
            </a:pPr>
            <a:r>
              <a:rPr lang="en-US" altLang="en-US" sz="2100">
                <a:solidFill>
                  <a:srgbClr val="000000"/>
                </a:solidFill>
              </a:rPr>
              <a:t>semimembranosis/</a:t>
            </a:r>
          </a:p>
          <a:p>
            <a:pPr algn="ctr" eaLnBrk="1" hangingPunct="1">
              <a:spcBef>
                <a:spcPct val="0"/>
              </a:spcBef>
              <a:buClrTx/>
              <a:buFontTx/>
              <a:buNone/>
            </a:pPr>
            <a:r>
              <a:rPr lang="en-US" altLang="en-US" sz="2100">
                <a:solidFill>
                  <a:srgbClr val="000000"/>
                </a:solidFill>
              </a:rPr>
              <a:t>semitendinosis</a:t>
            </a:r>
          </a:p>
          <a:p>
            <a:pPr algn="ctr" eaLnBrk="1" hangingPunct="1">
              <a:spcBef>
                <a:spcPct val="0"/>
              </a:spcBef>
              <a:buClrTx/>
              <a:buFontTx/>
              <a:buNone/>
            </a:pPr>
            <a:r>
              <a:rPr lang="en-US" altLang="en-US" sz="2100">
                <a:solidFill>
                  <a:srgbClr val="000000"/>
                </a:solidFill>
              </a:rPr>
              <a:t>muscles are </a:t>
            </a:r>
          </a:p>
          <a:p>
            <a:pPr algn="ctr" eaLnBrk="1" hangingPunct="1">
              <a:spcBef>
                <a:spcPct val="0"/>
              </a:spcBef>
              <a:buClrTx/>
              <a:buFontTx/>
              <a:buNone/>
            </a:pPr>
            <a:r>
              <a:rPr lang="en-US" altLang="en-US" sz="2100">
                <a:solidFill>
                  <a:srgbClr val="000000"/>
                </a:solidFill>
              </a:rPr>
              <a:t>preferred sites for</a:t>
            </a:r>
          </a:p>
          <a:p>
            <a:pPr algn="ctr" eaLnBrk="1" hangingPunct="1">
              <a:spcBef>
                <a:spcPct val="0"/>
              </a:spcBef>
              <a:buClrTx/>
              <a:buFontTx/>
              <a:buNone/>
            </a:pPr>
            <a:r>
              <a:rPr lang="en-US" altLang="en-US" sz="2100">
                <a:solidFill>
                  <a:srgbClr val="000000"/>
                </a:solidFill>
              </a:rPr>
              <a:t>IM injections.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ChangeArrowheads="1"/>
          </p:cNvSpPr>
          <p:nvPr/>
        </p:nvSpPr>
        <p:spPr bwMode="auto">
          <a:xfrm>
            <a:off x="4914900" y="2171700"/>
            <a:ext cx="2971800" cy="348615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o"/>
              <a:defRPr sz="2200">
                <a:solidFill>
                  <a:schemeClr val="tx1"/>
                </a:solidFill>
                <a:latin typeface="Verdana" panose="020B0604030504040204" pitchFamily="34" charset="0"/>
                <a:ea typeface="ＭＳ Ｐゴシック" pitchFamily="2" charset="-128"/>
                <a:cs typeface="Arial" panose="020B0604020202020204" pitchFamily="34" charset="0"/>
              </a:defRPr>
            </a:lvl1pPr>
            <a:lvl2pPr marL="742950" indent="-285750">
              <a:spcBef>
                <a:spcPct val="20000"/>
              </a:spcBef>
              <a:buClr>
                <a:schemeClr val="accent2"/>
              </a:buClr>
              <a:buFont typeface="Wingdings" panose="05000000000000000000" pitchFamily="2" charset="2"/>
              <a:buChar char="n"/>
              <a:defRPr sz="19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o"/>
              <a:defRPr sz="17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n"/>
              <a:defRPr sz="15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5000"/>
              </a:spcBef>
              <a:buClr>
                <a:schemeClr val="accent2"/>
              </a:buClr>
              <a:buFont typeface="Wingdings" panose="05000000000000000000" pitchFamily="2" charset="2"/>
              <a:buChar char="§"/>
              <a:defRPr sz="15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15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15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15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15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2100">
                <a:solidFill>
                  <a:srgbClr val="000000"/>
                </a:solidFill>
              </a:rPr>
              <a:t>The white tape </a:t>
            </a:r>
          </a:p>
          <a:p>
            <a:pPr eaLnBrk="1" hangingPunct="1">
              <a:spcBef>
                <a:spcPct val="0"/>
              </a:spcBef>
              <a:buClrTx/>
              <a:buFontTx/>
              <a:buNone/>
            </a:pPr>
            <a:r>
              <a:rPr lang="en-US" altLang="en-US" sz="2100">
                <a:solidFill>
                  <a:srgbClr val="000000"/>
                </a:solidFill>
              </a:rPr>
              <a:t>Represents the </a:t>
            </a:r>
          </a:p>
          <a:p>
            <a:pPr eaLnBrk="1" hangingPunct="1">
              <a:spcBef>
                <a:spcPct val="0"/>
              </a:spcBef>
              <a:buClrTx/>
              <a:buFontTx/>
              <a:buNone/>
            </a:pPr>
            <a:r>
              <a:rPr lang="en-US" altLang="en-US" sz="2100">
                <a:solidFill>
                  <a:srgbClr val="000000"/>
                </a:solidFill>
              </a:rPr>
              <a:t>Sciatic groove, </a:t>
            </a:r>
          </a:p>
          <a:p>
            <a:pPr eaLnBrk="1" hangingPunct="1">
              <a:spcBef>
                <a:spcPct val="0"/>
              </a:spcBef>
              <a:buClrTx/>
              <a:buFontTx/>
              <a:buNone/>
            </a:pPr>
            <a:r>
              <a:rPr lang="en-US" altLang="en-US" sz="2100">
                <a:solidFill>
                  <a:srgbClr val="000000"/>
                </a:solidFill>
              </a:rPr>
              <a:t>Hitting this can </a:t>
            </a:r>
          </a:p>
          <a:p>
            <a:pPr eaLnBrk="1" hangingPunct="1">
              <a:spcBef>
                <a:spcPct val="0"/>
              </a:spcBef>
              <a:buClrTx/>
              <a:buFontTx/>
              <a:buNone/>
            </a:pPr>
            <a:r>
              <a:rPr lang="en-US" altLang="en-US" sz="2100">
                <a:solidFill>
                  <a:srgbClr val="000000"/>
                </a:solidFill>
              </a:rPr>
              <a:t>Paralyze an animal.</a:t>
            </a:r>
          </a:p>
          <a:p>
            <a:pPr eaLnBrk="1" hangingPunct="1">
              <a:spcBef>
                <a:spcPct val="0"/>
              </a:spcBef>
              <a:buClrTx/>
              <a:buFontTx/>
              <a:buNone/>
            </a:pPr>
            <a:r>
              <a:rPr lang="en-US" altLang="en-US" sz="2100">
                <a:solidFill>
                  <a:srgbClr val="000000"/>
                </a:solidFill>
              </a:rPr>
              <a:t>This is the proper</a:t>
            </a:r>
          </a:p>
          <a:p>
            <a:pPr eaLnBrk="1" hangingPunct="1">
              <a:spcBef>
                <a:spcPct val="0"/>
              </a:spcBef>
              <a:buClrTx/>
              <a:buFontTx/>
              <a:buNone/>
            </a:pPr>
            <a:r>
              <a:rPr lang="en-US" altLang="en-US" sz="2100">
                <a:solidFill>
                  <a:srgbClr val="000000"/>
                </a:solidFill>
              </a:rPr>
              <a:t>Technique for giving</a:t>
            </a:r>
          </a:p>
          <a:p>
            <a:pPr eaLnBrk="1" hangingPunct="1">
              <a:spcBef>
                <a:spcPct val="0"/>
              </a:spcBef>
              <a:buClrTx/>
              <a:buFontTx/>
              <a:buNone/>
            </a:pPr>
            <a:r>
              <a:rPr lang="en-US" altLang="en-US" sz="2100">
                <a:solidFill>
                  <a:srgbClr val="000000"/>
                </a:solidFill>
              </a:rPr>
              <a:t>An IM injection into</a:t>
            </a:r>
          </a:p>
          <a:p>
            <a:pPr eaLnBrk="1" hangingPunct="1">
              <a:spcBef>
                <a:spcPct val="0"/>
              </a:spcBef>
              <a:buClrTx/>
              <a:buFontTx/>
              <a:buNone/>
            </a:pPr>
            <a:r>
              <a:rPr lang="en-US" altLang="en-US" sz="2100">
                <a:solidFill>
                  <a:srgbClr val="000000"/>
                </a:solidFill>
              </a:rPr>
              <a:t>The semitendinosis</a:t>
            </a:r>
          </a:p>
          <a:p>
            <a:pPr eaLnBrk="1" hangingPunct="1">
              <a:spcBef>
                <a:spcPct val="0"/>
              </a:spcBef>
              <a:buClrTx/>
              <a:buFontTx/>
              <a:buNone/>
            </a:pPr>
            <a:r>
              <a:rPr lang="en-US" altLang="en-US" sz="2100">
                <a:solidFill>
                  <a:srgbClr val="000000"/>
                </a:solidFill>
              </a:rPr>
              <a:t>Injection.</a:t>
            </a:r>
          </a:p>
        </p:txBody>
      </p:sp>
      <p:pic>
        <p:nvPicPr>
          <p:cNvPr id="481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028700"/>
            <a:ext cx="34861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4724400" y="152400"/>
            <a:ext cx="4419600" cy="6705600"/>
          </a:xfrm>
        </p:spPr>
      </p:pic>
      <p:sp>
        <p:nvSpPr>
          <p:cNvPr id="49155" name="Rectangle 4"/>
          <p:cNvSpPr>
            <a:spLocks noChangeArrowheads="1"/>
          </p:cNvSpPr>
          <p:nvPr/>
        </p:nvSpPr>
        <p:spPr bwMode="auto">
          <a:xfrm>
            <a:off x="685800" y="1828800"/>
            <a:ext cx="3886200" cy="41148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ＭＳ Ｐゴシック" pitchFamily="2" charset="-128"/>
                <a:cs typeface="Arial" panose="020B060402020202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2800"/>
              <a:t>IM injection into the </a:t>
            </a:r>
          </a:p>
          <a:p>
            <a:pPr algn="ctr" eaLnBrk="1" hangingPunct="1">
              <a:spcBef>
                <a:spcPct val="0"/>
              </a:spcBef>
              <a:buClrTx/>
              <a:buFontTx/>
              <a:buNone/>
            </a:pPr>
            <a:r>
              <a:rPr lang="en-US" altLang="en-US" sz="2800"/>
              <a:t>Semimembranosis</a:t>
            </a:r>
          </a:p>
          <a:p>
            <a:pPr algn="ctr" eaLnBrk="1" hangingPunct="1">
              <a:spcBef>
                <a:spcPct val="0"/>
              </a:spcBef>
              <a:buClrTx/>
              <a:buFontTx/>
              <a:buNone/>
            </a:pPr>
            <a:r>
              <a:rPr lang="en-US" altLang="en-US" sz="2800"/>
              <a:t> and </a:t>
            </a:r>
          </a:p>
          <a:p>
            <a:pPr algn="ctr" eaLnBrk="1" hangingPunct="1">
              <a:spcBef>
                <a:spcPct val="0"/>
              </a:spcBef>
              <a:buClrTx/>
              <a:buFontTx/>
              <a:buNone/>
            </a:pPr>
            <a:r>
              <a:rPr lang="en-US" altLang="en-US" sz="2800"/>
              <a:t>Semitendinosis </a:t>
            </a:r>
          </a:p>
          <a:p>
            <a:pPr algn="ctr" eaLnBrk="1" hangingPunct="1">
              <a:spcBef>
                <a:spcPct val="0"/>
              </a:spcBef>
              <a:buClrTx/>
              <a:buFontTx/>
              <a:buNone/>
            </a:pPr>
            <a:r>
              <a:rPr lang="en-US" altLang="en-US" sz="2800"/>
              <a:t>Muscles in the horse.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9144000" cy="1216025"/>
          </a:xfrm>
        </p:spPr>
        <p:txBody>
          <a:bodyPr/>
          <a:lstStyle/>
          <a:p>
            <a:pPr algn="ctr" eaLnBrk="1" hangingPunct="1"/>
            <a:r>
              <a:rPr lang="en-US" altLang="en-US" sz="3400" smtClean="0">
                <a:ea typeface="ＭＳ Ｐゴシック" pitchFamily="2" charset="-128"/>
              </a:rPr>
              <a:t>Landmark lateral to the spine. Look closely at this picture. What is wrong?</a:t>
            </a:r>
          </a:p>
        </p:txBody>
      </p:sp>
      <p:pic>
        <p:nvPicPr>
          <p:cNvPr id="5017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3400" y="1524000"/>
            <a:ext cx="8001000" cy="5334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836</TotalTime>
  <Words>401</Words>
  <Application>Microsoft Office PowerPoint</Application>
  <PresentationFormat>On-screen Show (4:3)</PresentationFormat>
  <Paragraphs>64</Paragraphs>
  <Slides>20</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20</vt:i4>
      </vt:variant>
    </vt:vector>
  </HeadingPairs>
  <TitlesOfParts>
    <vt:vector size="29" baseType="lpstr">
      <vt:lpstr>Verdana</vt:lpstr>
      <vt:lpstr>ＭＳ Ｐゴシック</vt:lpstr>
      <vt:lpstr>Arial</vt:lpstr>
      <vt:lpstr>Wingdings</vt:lpstr>
      <vt:lpstr>Calibri</vt:lpstr>
      <vt:lpstr>Profile</vt:lpstr>
      <vt:lpstr>1_Profile</vt:lpstr>
      <vt:lpstr>2_Profile</vt:lpstr>
      <vt:lpstr>3_Profile</vt:lpstr>
      <vt:lpstr>Pectoral muscle IM injection location. Isolating the muscle.</vt:lpstr>
      <vt:lpstr>Giving the IM injection. Personally I do not prefer this site due to the location.</vt:lpstr>
      <vt:lpstr>Injections (cont’d)</vt:lpstr>
      <vt:lpstr>Insertion of the needle into the gluteal muscle.</vt:lpstr>
      <vt:lpstr>Attachment of the syringe AFTER insertion of the needle.</vt:lpstr>
      <vt:lpstr>PowerPoint Presentation</vt:lpstr>
      <vt:lpstr>PowerPoint Presentation</vt:lpstr>
      <vt:lpstr>PowerPoint Presentation</vt:lpstr>
      <vt:lpstr>Landmark lateral to the spine. Look closely at this picture. What is wrong?</vt:lpstr>
      <vt:lpstr>PowerPoint Presentation</vt:lpstr>
      <vt:lpstr>Intravenous Injections</vt:lpstr>
      <vt:lpstr>Injections (cont’d)</vt:lpstr>
      <vt:lpstr>Always insert your needle into the cranial half of the jugular groove. If you hit the carotid artery the medication will flow with great speed to the brain and cause the horse to faint and/or die. </vt:lpstr>
      <vt:lpstr>A needle is placed first into the jugular vein to administer intravenous medication to a horse to avoid accidental carotid artery injection </vt:lpstr>
      <vt:lpstr>Location of the lateral thoracic vein. Needle sizes can vary from 14 to 22 ga in diameter and be 1 or 1 ½ inch in length.</vt:lpstr>
      <vt:lpstr>Subcutaneous Injections</vt:lpstr>
      <vt:lpstr>PowerPoint Presentation</vt:lpstr>
      <vt:lpstr>Intradermal Injection</vt:lpstr>
      <vt:lpstr>PowerPoint Presentation</vt:lpstr>
      <vt:lpstr>PowerPoint Presentation</vt:lpstr>
    </vt:vector>
  </TitlesOfParts>
  <Company>OStekk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Thomas Klettke</dc:creator>
  <cp:lastModifiedBy>kassandra guerrero</cp:lastModifiedBy>
  <cp:revision>64</cp:revision>
  <dcterms:created xsi:type="dcterms:W3CDTF">2008-07-22T14:24:57Z</dcterms:created>
  <dcterms:modified xsi:type="dcterms:W3CDTF">2016-01-17T01:52:55Z</dcterms:modified>
</cp:coreProperties>
</file>