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AB7C-47BD-4E1A-8534-1D8FFFCF5BCB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F6AC-FEB5-4AB1-B79F-263B43F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9pPr>
          </a:lstStyle>
          <a:p>
            <a:pPr>
              <a:spcBef>
                <a:spcPct val="0"/>
              </a:spcBef>
            </a:pPr>
            <a:fld id="{569A10D0-5FE1-4695-8279-F60BF8187E6E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21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2555B27-16FA-42CF-9FAD-51F20A8791BF}" type="slidenum">
              <a:rPr lang="en-US" altLang="en-US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75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9C062-9502-412E-879B-645547836F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1DE2-C5B1-4DA5-88C9-5897DB6D4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5F79-9608-4068-A3A5-232777EF14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03C1B12-B56F-4CE0-B415-0977078BDD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C4E23-6B77-48B3-A1AB-ADA6007BDC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8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576F3-662D-4867-809B-85B9EDEA88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7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C5577-0CA3-4DF9-8DD2-3207D1E14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BFFA-23F7-47A7-ACBE-F254E266E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6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08E44-90CE-4C6B-AC91-00BE526003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6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FE1A6-3A45-4018-AA99-148B6EC42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0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5A2FC-8CAC-481B-91C2-CD2A87C272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D95A-D08D-4401-8BFA-10C58FB2A4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4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BABDD-BA20-4724-82AA-19ACD9297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04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11926-5E42-499C-A089-9835E3500E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0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C0F09-9028-4DDA-9010-5344C6565D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C4CD-2C2E-469E-B021-E0F9AC4508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9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1C827-51C4-47C1-9626-826732915A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A94F-FD94-4D38-835D-41B9780D7D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5574-68D1-4828-A085-C325FA5493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02D4-1BCB-473E-BA81-9C808C9FB3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6BF9-9FB7-4DB1-AEBD-609189F40A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4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D5EF-1A1D-43ED-84A5-791A3D1722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0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F9D23-2701-4C66-A461-0ED037FC214A}" type="slidenum">
              <a:rPr lang="en-US" altLang="en-US">
                <a:solidFill>
                  <a:srgbClr val="000000"/>
                </a:solidFill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6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0DB4F-4534-402A-A3E6-F4513FD25C6F}" type="slidenum">
              <a:rPr lang="en-US" altLang="en-US">
                <a:solidFill>
                  <a:srgbClr val="000000"/>
                </a:solidFill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7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user\Videos\Equine\Flush%20NASOLACRIMAL%20DUCT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Intravenous Catheterization</a:t>
            </a:r>
          </a:p>
        </p:txBody>
      </p:sp>
    </p:spTree>
    <p:extLst>
      <p:ext uri="{BB962C8B-B14F-4D97-AF65-F5344CB8AC3E}">
        <p14:creationId xmlns:p14="http://schemas.microsoft.com/office/powerpoint/2010/main" val="23077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007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51000"/>
            <a:ext cx="22923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 descr="F:\DCIM\101MSDCF\DSC05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itchFamily="2" charset="-128"/>
              </a:rPr>
              <a:t>Nasolacrimal Ducts</a:t>
            </a:r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5" name="Down Arrow 4"/>
          <p:cNvSpPr/>
          <p:nvPr/>
        </p:nvSpPr>
        <p:spPr>
          <a:xfrm rot="5873609">
            <a:off x="8305800" y="3733800"/>
            <a:ext cx="484188" cy="97948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2" charset="-128"/>
              </a:rPr>
              <a:t>Restraining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7578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75781" name="Picture 2" descr="F:\DCIM\101MSDCF\DSC05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404018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75783" name="Picture 3" descr="F:\DCIM\101MSDCF\DSC05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593975"/>
            <a:ext cx="4040188" cy="3030538"/>
          </a:xfrm>
          <a:noFill/>
        </p:spPr>
      </p:pic>
    </p:spTree>
    <p:extLst>
      <p:ext uri="{BB962C8B-B14F-4D97-AF65-F5344CB8AC3E}">
        <p14:creationId xmlns:p14="http://schemas.microsoft.com/office/powerpoint/2010/main" val="1900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931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9318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93188" name="Picture 2" descr="F:\DCIM\101MSDCF\DSC055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95400"/>
            <a:ext cx="3657600" cy="4876800"/>
          </a:xfrm>
          <a:noFill/>
        </p:spPr>
      </p:pic>
      <p:pic>
        <p:nvPicPr>
          <p:cNvPr id="93189" name="Picture 3" descr="F:\DCIM\101MSDCF\DSC05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590800"/>
            <a:ext cx="4040188" cy="3030538"/>
          </a:xfrm>
          <a:noFill/>
        </p:spPr>
      </p:pic>
    </p:spTree>
    <p:extLst>
      <p:ext uri="{BB962C8B-B14F-4D97-AF65-F5344CB8AC3E}">
        <p14:creationId xmlns:p14="http://schemas.microsoft.com/office/powerpoint/2010/main" val="4507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942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942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9421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7" name="Flush%20NASOLACRIMAL%20DUCT.MPG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764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4696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Catheterization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itchFamily="2" charset="-128"/>
              </a:rPr>
              <a:t>Catheters 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Most commonly used are 10-, 14-, and 16-gauge needles.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10-gauge are recommended for emergency use.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Almost always inserted into the jugular vein; if not available, the lateral thoracic vein can be used.</a:t>
            </a:r>
          </a:p>
        </p:txBody>
      </p:sp>
    </p:spTree>
    <p:extLst>
      <p:ext uri="{BB962C8B-B14F-4D97-AF65-F5344CB8AC3E}">
        <p14:creationId xmlns:p14="http://schemas.microsoft.com/office/powerpoint/2010/main" val="117167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Catheterization (cont</a:t>
            </a:r>
            <a:r>
              <a:rPr lang="ja-JP" altLang="en-US" smtClean="0">
                <a:ea typeface="ＭＳ Ｐゴシック" pitchFamily="2" charset="-128"/>
              </a:rPr>
              <a:t>’</a:t>
            </a:r>
            <a:r>
              <a:rPr lang="en-US" altLang="ja-JP" smtClean="0">
                <a:ea typeface="ＭＳ Ｐゴシック" pitchFamily="2" charset="-128"/>
              </a:rPr>
              <a:t>d)</a:t>
            </a:r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66563" name="Picture 4" descr="007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48768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2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42894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0147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133600" y="5638800"/>
            <a:ext cx="304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CORRECT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POSITION</a:t>
            </a: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6629400" y="5638800"/>
            <a:ext cx="2971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INCORRECT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731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4267200" cy="6324600"/>
          </a:xfrm>
        </p:spPr>
      </p:pic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8600"/>
            <a:ext cx="4117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057400"/>
            <a:ext cx="51562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http://www.equidblog.com/uploads/image/Cath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36766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2" charset="-128"/>
              </a:rPr>
              <a:t>Crest Braided</a:t>
            </a:r>
          </a:p>
        </p:txBody>
      </p:sp>
      <p:pic>
        <p:nvPicPr>
          <p:cNvPr id="71683" name="Picture 2" descr="C:\Users\user\Desktop\Pictures\NRoyals farm\DSC045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2414589"/>
            <a:ext cx="3924300" cy="2943225"/>
          </a:xfrm>
          <a:noFill/>
        </p:spPr>
      </p:pic>
      <p:pic>
        <p:nvPicPr>
          <p:cNvPr id="71684" name="Picture 3" descr="C:\Users\user\Desktop\Pictures\NRoyals farm\DSC04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388" y="1752600"/>
            <a:ext cx="32004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3871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Enemas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itchFamily="2" charset="-128"/>
              </a:rPr>
              <a:t>Newborn foals. Commonly given to newborn foals to encourage passage of the meconium (fetal feces). No special equipment involved, can use human pediatric enema solutions.</a:t>
            </a:r>
          </a:p>
          <a:p>
            <a:pPr eaLnBrk="1" hangingPunct="1"/>
            <a:r>
              <a:rPr lang="en-US" altLang="en-US" sz="2400">
                <a:ea typeface="ＭＳ Ｐゴシック" pitchFamily="2" charset="-128"/>
              </a:rPr>
              <a:t>Fluids should be warm and nonirritating</a:t>
            </a:r>
          </a:p>
          <a:p>
            <a:pPr eaLnBrk="1" hangingPunct="1"/>
            <a:r>
              <a:rPr lang="en-US" altLang="en-US" sz="2400">
                <a:ea typeface="ＭＳ Ｐゴシック" pitchFamily="2" charset="-128"/>
              </a:rPr>
              <a:t>Tube or hose</a:t>
            </a:r>
          </a:p>
          <a:p>
            <a:pPr lvl="1" eaLnBrk="1" hangingPunct="1"/>
            <a:r>
              <a:rPr lang="en-US" altLang="en-US" sz="2400">
                <a:ea typeface="Arial" panose="020B0604020202020204" pitchFamily="34" charset="0"/>
              </a:rPr>
              <a:t>No further than 12 inches</a:t>
            </a:r>
          </a:p>
          <a:p>
            <a:pPr lvl="1" eaLnBrk="1" hangingPunct="1"/>
            <a:r>
              <a:rPr lang="en-US" altLang="en-US" sz="2400">
                <a:ea typeface="Arial" panose="020B0604020202020204" pitchFamily="34" charset="0"/>
              </a:rPr>
              <a:t>1 to 3 gallons of liquid can be given to an average (1000 lb) adult horse</a:t>
            </a:r>
          </a:p>
        </p:txBody>
      </p:sp>
    </p:spTree>
    <p:extLst>
      <p:ext uri="{BB962C8B-B14F-4D97-AF65-F5344CB8AC3E}">
        <p14:creationId xmlns:p14="http://schemas.microsoft.com/office/powerpoint/2010/main" val="26281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2" charset="-128"/>
              </a:rPr>
              <a:t>Flushing of the Nasolacrimal Ducts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A 20- to 22-gauge lacrimal cannula or a small-diameter flexible catheter (tomcat urinary catheter)</a:t>
            </a:r>
          </a:p>
          <a:p>
            <a:pPr lvl="1" eaLnBrk="1" hangingPunct="1"/>
            <a:r>
              <a:rPr lang="en-US" altLang="en-US" smtClean="0">
                <a:ea typeface="Arial" panose="020B0604020202020204" pitchFamily="34" charset="0"/>
              </a:rPr>
              <a:t>Inserted into a punctum and sterile fluid injected via an attached syringe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Small 1- to 2-mm catheter inserted into the nasal punctum and sterile fluid flushed 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Startled when the fluid suddenly enters the eye</a:t>
            </a:r>
          </a:p>
        </p:txBody>
      </p:sp>
    </p:spTree>
    <p:extLst>
      <p:ext uri="{BB962C8B-B14F-4D97-AF65-F5344CB8AC3E}">
        <p14:creationId xmlns:p14="http://schemas.microsoft.com/office/powerpoint/2010/main" val="42455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Widescreen</PresentationFormat>
  <Paragraphs>27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Verdana</vt:lpstr>
      <vt:lpstr>Wingdings</vt:lpstr>
      <vt:lpstr>Profile</vt:lpstr>
      <vt:lpstr>4_Profile</vt:lpstr>
      <vt:lpstr>Intravenous Catheterization</vt:lpstr>
      <vt:lpstr>Catheterization</vt:lpstr>
      <vt:lpstr>Catheterization (cont’d)</vt:lpstr>
      <vt:lpstr>PowerPoint Presentation</vt:lpstr>
      <vt:lpstr>PowerPoint Presentation</vt:lpstr>
      <vt:lpstr>PowerPoint Presentation</vt:lpstr>
      <vt:lpstr>Crest Braided</vt:lpstr>
      <vt:lpstr>Enemas</vt:lpstr>
      <vt:lpstr>Flushing of the Nasolacrimal Ducts</vt:lpstr>
      <vt:lpstr>Nasolacrimal Ducts</vt:lpstr>
      <vt:lpstr>Restraining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Intravenous Catheterization</dc:title>
  <dc:creator>kassandra guerrero</dc:creator>
  <cp:lastModifiedBy>kassandra guerrero</cp:lastModifiedBy>
  <cp:revision>1</cp:revision>
  <dcterms:created xsi:type="dcterms:W3CDTF">2016-01-17T01:53:32Z</dcterms:created>
  <dcterms:modified xsi:type="dcterms:W3CDTF">2016-01-17T01:54:59Z</dcterms:modified>
</cp:coreProperties>
</file>