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4614-D73C-4AEB-8B31-BE34E71655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BA75-C3E5-4C07-8FB3-DEFB23DC55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1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4614-D73C-4AEB-8B31-BE34E71655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BA75-C3E5-4C07-8FB3-DEFB23DC55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1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4614-D73C-4AEB-8B31-BE34E71655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BA75-C3E5-4C07-8FB3-DEFB23DC55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5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4614-D73C-4AEB-8B31-BE34E71655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BA75-C3E5-4C07-8FB3-DEFB23DC55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8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4614-D73C-4AEB-8B31-BE34E71655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BA75-C3E5-4C07-8FB3-DEFB23DC55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5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4614-D73C-4AEB-8B31-BE34E71655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BA75-C3E5-4C07-8FB3-DEFB23DC55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4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4614-D73C-4AEB-8B31-BE34E71655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BA75-C3E5-4C07-8FB3-DEFB23DC55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3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4614-D73C-4AEB-8B31-BE34E71655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BA75-C3E5-4C07-8FB3-DEFB23DC55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4614-D73C-4AEB-8B31-BE34E71655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BA75-C3E5-4C07-8FB3-DEFB23DC55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3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4614-D73C-4AEB-8B31-BE34E71655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BA75-C3E5-4C07-8FB3-DEFB23DC55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9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4614-D73C-4AEB-8B31-BE34E71655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BA75-C3E5-4C07-8FB3-DEFB23DC55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84614-D73C-4AEB-8B31-BE34E71655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9BA75-C3E5-4C07-8FB3-DEFB23DC55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9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WOLF TEETH EXTRACTION: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Procedure:</a:t>
            </a:r>
          </a:p>
          <a:p>
            <a:pPr>
              <a:defRPr/>
            </a:pPr>
            <a:r>
              <a:rPr lang="en-US" dirty="0"/>
              <a:t>Sedation</a:t>
            </a:r>
          </a:p>
          <a:p>
            <a:pPr>
              <a:defRPr/>
            </a:pPr>
            <a:r>
              <a:rPr lang="en-US" dirty="0"/>
              <a:t>Local anesthesia</a:t>
            </a:r>
          </a:p>
          <a:p>
            <a:pPr>
              <a:defRPr/>
            </a:pPr>
            <a:r>
              <a:rPr lang="en-US" dirty="0"/>
              <a:t>Loosen with periosteal elevator</a:t>
            </a:r>
          </a:p>
          <a:p>
            <a:pPr>
              <a:defRPr/>
            </a:pPr>
            <a:r>
              <a:rPr lang="en-US" dirty="0"/>
              <a:t>Extract with small forceps</a:t>
            </a:r>
          </a:p>
          <a:p>
            <a:pPr>
              <a:defRPr/>
            </a:pPr>
            <a:r>
              <a:rPr lang="en-US" dirty="0"/>
              <a:t>May require </a:t>
            </a:r>
            <a:r>
              <a:rPr lang="en-US" dirty="0" err="1"/>
              <a:t>rongeurs</a:t>
            </a:r>
            <a:r>
              <a:rPr lang="en-US" dirty="0"/>
              <a:t> to remove broken root from below gum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1"/>
            <a:ext cx="2082800" cy="30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9591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20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Retained Deciduous Premolars- Caps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349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447800"/>
            <a:ext cx="4319588" cy="288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4" y="1447800"/>
            <a:ext cx="36909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4572000"/>
            <a:ext cx="3143250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1"/>
            <a:ext cx="29972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06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Incisor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371601"/>
            <a:ext cx="4038600" cy="4754563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Correction </a:t>
            </a:r>
            <a:r>
              <a:rPr lang="en-US" sz="2400" dirty="0"/>
              <a:t>of </a:t>
            </a:r>
            <a:r>
              <a:rPr lang="en-US" sz="2400" dirty="0"/>
              <a:t>incisor misalignment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Hand </a:t>
            </a:r>
            <a:r>
              <a:rPr lang="en-US" sz="2400" dirty="0"/>
              <a:t>float</a:t>
            </a:r>
          </a:p>
          <a:p>
            <a:pPr>
              <a:defRPr/>
            </a:pPr>
            <a:r>
              <a:rPr lang="en-US" sz="2400" dirty="0" err="1"/>
              <a:t>Dremel</a:t>
            </a:r>
            <a:r>
              <a:rPr lang="en-US" sz="2400" dirty="0"/>
              <a:t> </a:t>
            </a:r>
            <a:r>
              <a:rPr lang="en-US" sz="2400" dirty="0"/>
              <a:t>tool</a:t>
            </a:r>
          </a:p>
          <a:p>
            <a:pPr>
              <a:defRPr/>
            </a:pPr>
            <a:r>
              <a:rPr lang="en-US" sz="2400" dirty="0"/>
              <a:t>Motorized </a:t>
            </a:r>
            <a:r>
              <a:rPr lang="en-US" sz="2400" dirty="0"/>
              <a:t>rasp</a:t>
            </a:r>
          </a:p>
          <a:p>
            <a:pPr marL="0" indent="0">
              <a:buNone/>
              <a:defRPr/>
            </a:pPr>
            <a:r>
              <a:rPr lang="en-US" sz="2400" dirty="0"/>
              <a:t>Procedure Improves </a:t>
            </a:r>
            <a:r>
              <a:rPr lang="en-US" sz="2400" dirty="0"/>
              <a:t>molar contact</a:t>
            </a:r>
          </a:p>
        </p:txBody>
      </p:sp>
      <p:sp>
        <p:nvSpPr>
          <p:cNvPr id="6861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84650"/>
            <a:ext cx="3886200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90626"/>
            <a:ext cx="40386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4157663"/>
            <a:ext cx="4017962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83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Canine Reduction</a:t>
            </a:r>
            <a:br>
              <a:rPr lang="en-US" smtClean="0"/>
            </a:br>
            <a:endParaRPr lang="en-US" smtClean="0"/>
          </a:p>
        </p:txBody>
      </p:sp>
      <p:sp>
        <p:nvSpPr>
          <p:cNvPr id="69635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143001"/>
            <a:ext cx="4343400" cy="4983163"/>
          </a:xfrm>
        </p:spPr>
        <p:txBody>
          <a:bodyPr/>
          <a:lstStyle/>
          <a:p>
            <a:r>
              <a:rPr lang="en-US" sz="2000"/>
              <a:t>Erupts between 4 – 6 years of age</a:t>
            </a:r>
          </a:p>
          <a:p>
            <a:r>
              <a:rPr lang="en-US" sz="2000"/>
              <a:t>Reason for reducing canines</a:t>
            </a:r>
          </a:p>
          <a:p>
            <a:pPr>
              <a:buFont typeface="Wingdings" pitchFamily="2" charset="2"/>
              <a:buChar char="Ø"/>
            </a:pPr>
            <a:r>
              <a:rPr lang="en-US" sz="2000"/>
              <a:t>Disarm a horse with dental weapons</a:t>
            </a:r>
          </a:p>
          <a:p>
            <a:pPr>
              <a:buFont typeface="Wingdings" pitchFamily="2" charset="2"/>
              <a:buChar char="Ø"/>
            </a:pPr>
            <a:r>
              <a:rPr lang="en-US" sz="2000"/>
              <a:t>Prevents entrapping tongue between bit and tooth</a:t>
            </a:r>
          </a:p>
          <a:p>
            <a:pPr>
              <a:buFont typeface="Wingdings" pitchFamily="2" charset="2"/>
              <a:buChar char="Ø"/>
            </a:pPr>
            <a:r>
              <a:rPr lang="en-US" sz="2000"/>
              <a:t>Prevents ulceration of tongue</a:t>
            </a:r>
          </a:p>
          <a:p>
            <a:pPr>
              <a:buFont typeface="Wingdings" pitchFamily="2" charset="2"/>
              <a:buChar char="Ø"/>
            </a:pPr>
            <a:r>
              <a:rPr lang="en-US" sz="2000"/>
              <a:t>Prevents damage to canine by horse, bit, etc..</a:t>
            </a:r>
          </a:p>
          <a:p>
            <a:pPr>
              <a:buFont typeface="Wingdings" pitchFamily="2" charset="2"/>
              <a:buChar char="Ø"/>
            </a:pPr>
            <a:r>
              <a:rPr lang="en-US" sz="2000">
                <a:solidFill>
                  <a:srgbClr val="C00000"/>
                </a:solidFill>
              </a:rPr>
              <a:t>Prevents trauma to dentist</a:t>
            </a:r>
          </a:p>
          <a:p>
            <a:r>
              <a:rPr lang="en-US" sz="2000"/>
              <a:t>Pulp in young horses with 5-mm of crown</a:t>
            </a:r>
          </a:p>
          <a:p>
            <a:r>
              <a:rPr lang="en-US" sz="2000"/>
              <a:t>Reduce to level or just below occlusal surface of 06</a:t>
            </a:r>
          </a:p>
        </p:txBody>
      </p:sp>
      <p:sp>
        <p:nvSpPr>
          <p:cNvPr id="6963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96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6" y="1219200"/>
            <a:ext cx="36544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3676650"/>
            <a:ext cx="46482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63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Molar/Premolar Reduction</a:t>
            </a:r>
            <a:br>
              <a:rPr lang="en-US" smtClean="0"/>
            </a:br>
            <a:endParaRPr lang="en-US" smtClean="0"/>
          </a:p>
        </p:txBody>
      </p:sp>
      <p:sp>
        <p:nvSpPr>
          <p:cNvPr id="706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Reduction of excess clinical crown</a:t>
            </a:r>
          </a:p>
          <a:p>
            <a:r>
              <a:rPr lang="en-US" dirty="0" smtClean="0"/>
              <a:t>Severe ramps and hooks</a:t>
            </a:r>
          </a:p>
          <a:p>
            <a:r>
              <a:rPr lang="en-US" dirty="0" smtClean="0"/>
              <a:t>Wave mouth</a:t>
            </a:r>
          </a:p>
        </p:txBody>
      </p:sp>
      <p:sp>
        <p:nvSpPr>
          <p:cNvPr id="7066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06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1"/>
            <a:ext cx="38100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57650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72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smtClean="0"/>
              <a:t>Hooks/Ramps</a:t>
            </a:r>
            <a:br>
              <a:rPr lang="en-US" smtClean="0"/>
            </a:br>
            <a:endParaRPr lang="en-US" smtClean="0"/>
          </a:p>
        </p:txBody>
      </p:sp>
      <p:sp>
        <p:nvSpPr>
          <p:cNvPr id="72707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295401"/>
            <a:ext cx="4038600" cy="4830763"/>
          </a:xfrm>
        </p:spPr>
        <p:txBody>
          <a:bodyPr/>
          <a:lstStyle/>
          <a:p>
            <a:r>
              <a:rPr lang="en-US" dirty="0" smtClean="0"/>
              <a:t>Excessive crown is greater in the vertical axis</a:t>
            </a:r>
          </a:p>
          <a:p>
            <a:r>
              <a:rPr lang="en-US" dirty="0" smtClean="0"/>
              <a:t>Result of mal-alignment of the mandibular and maxillary arcades</a:t>
            </a:r>
          </a:p>
          <a:p>
            <a:r>
              <a:rPr lang="en-US" dirty="0" smtClean="0"/>
              <a:t>Function of domestication</a:t>
            </a:r>
          </a:p>
        </p:txBody>
      </p:sp>
      <p:sp>
        <p:nvSpPr>
          <p:cNvPr id="7270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270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657600"/>
            <a:ext cx="39116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38200"/>
            <a:ext cx="3589338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65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Step Mouth</a:t>
            </a:r>
            <a:br>
              <a:rPr lang="en-US" smtClean="0"/>
            </a:br>
            <a:endParaRPr lang="en-US" smtClean="0"/>
          </a:p>
        </p:txBody>
      </p:sp>
      <p:sp>
        <p:nvSpPr>
          <p:cNvPr id="737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Individual super-erupted tooth</a:t>
            </a:r>
          </a:p>
          <a:p>
            <a:r>
              <a:rPr lang="en-US" smtClean="0"/>
              <a:t>Usually un-apposed</a:t>
            </a:r>
          </a:p>
          <a:p>
            <a:pPr>
              <a:buFont typeface="Courier New" pitchFamily="49" charset="0"/>
              <a:buChar char="o"/>
            </a:pPr>
            <a:r>
              <a:rPr lang="en-US" smtClean="0"/>
              <a:t>Missing apposing tooth</a:t>
            </a:r>
          </a:p>
        </p:txBody>
      </p:sp>
      <p:sp>
        <p:nvSpPr>
          <p:cNvPr id="7373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1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Wave Complex</a:t>
            </a:r>
            <a:br>
              <a:rPr lang="en-US" smtClean="0"/>
            </a:br>
            <a:endParaRPr lang="en-US" smtClean="0"/>
          </a:p>
        </p:txBody>
      </p:sp>
      <p:sp>
        <p:nvSpPr>
          <p:cNvPr id="74755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1"/>
            <a:ext cx="4495800" cy="4525963"/>
          </a:xfrm>
        </p:spPr>
        <p:txBody>
          <a:bodyPr/>
          <a:lstStyle/>
          <a:p>
            <a:r>
              <a:rPr lang="en-US" smtClean="0"/>
              <a:t>A series of super erupted teeth apposed by a series of excessively worn teeth</a:t>
            </a:r>
          </a:p>
          <a:p>
            <a:pPr>
              <a:buFont typeface="Courier New" pitchFamily="49" charset="0"/>
              <a:buChar char="o"/>
            </a:pPr>
            <a:r>
              <a:rPr lang="en-US" smtClean="0"/>
              <a:t>Age related</a:t>
            </a:r>
          </a:p>
          <a:p>
            <a:pPr>
              <a:buFont typeface="Courier New" pitchFamily="49" charset="0"/>
              <a:buChar char="o"/>
            </a:pPr>
            <a:r>
              <a:rPr lang="en-US" smtClean="0"/>
              <a:t>Wearing of the infundibular enamel</a:t>
            </a:r>
          </a:p>
        </p:txBody>
      </p:sp>
      <p:sp>
        <p:nvSpPr>
          <p:cNvPr id="7475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4343400"/>
            <a:ext cx="39497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309688"/>
            <a:ext cx="4041775" cy="303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3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b="1"/>
              <a:t/>
            </a:r>
            <a:br>
              <a:rPr lang="en-US" sz="3200" b="1"/>
            </a:br>
            <a:r>
              <a:rPr lang="en-US" sz="3200" b="1"/>
              <a:t/>
            </a:r>
            <a:br>
              <a:rPr lang="en-US" sz="3200" b="1"/>
            </a:br>
            <a:r>
              <a:rPr lang="en-US" sz="3200" b="1"/>
              <a:t>Do donkeys and mules require different dental care than do horses?</a:t>
            </a:r>
            <a:r>
              <a:rPr lang="en-US" sz="4000" b="1"/>
              <a:t> </a:t>
            </a: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76803" name="Rectangle 5"/>
          <p:cNvSpPr>
            <a:spLocks noChangeArrowheads="1"/>
          </p:cNvSpPr>
          <p:nvPr/>
        </p:nvSpPr>
        <p:spPr bwMode="auto">
          <a:xfrm>
            <a:off x="2286000" y="2362200"/>
            <a:ext cx="457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All equine species have the same type dentition. </a:t>
            </a:r>
          </a:p>
          <a:p>
            <a:endParaRPr lang="en-US" sz="2400">
              <a:solidFill>
                <a:srgbClr val="000000"/>
              </a:solidFill>
            </a:endParaRPr>
          </a:p>
          <a:p>
            <a:r>
              <a:rPr lang="en-US" sz="2400">
                <a:solidFill>
                  <a:srgbClr val="000000"/>
                </a:solidFill>
              </a:rPr>
              <a:t>We see the same types of pathology and wear patterns in donkeys, mules, zebras and horses. </a:t>
            </a:r>
          </a:p>
          <a:p>
            <a:endParaRPr lang="en-US" sz="2400">
              <a:solidFill>
                <a:srgbClr val="000000"/>
              </a:solidFill>
            </a:endParaRPr>
          </a:p>
          <a:p>
            <a:r>
              <a:rPr lang="en-US" sz="2400">
                <a:solidFill>
                  <a:srgbClr val="000000"/>
                </a:solidFill>
              </a:rPr>
              <a:t>Under current domestication practices, all require regular dental care. </a:t>
            </a:r>
          </a:p>
        </p:txBody>
      </p:sp>
      <p:pic>
        <p:nvPicPr>
          <p:cNvPr id="76804" name="Picture 6" descr="donke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828800"/>
            <a:ext cx="2667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7" descr="mu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343400"/>
            <a:ext cx="266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98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1_Office Theme</vt:lpstr>
      <vt:lpstr>WOLF TEETH EXTRACTION:</vt:lpstr>
      <vt:lpstr>Retained Deciduous Premolars- Caps</vt:lpstr>
      <vt:lpstr>Incisor reduction</vt:lpstr>
      <vt:lpstr>Canine Reduction </vt:lpstr>
      <vt:lpstr>Molar/Premolar Reduction </vt:lpstr>
      <vt:lpstr>Hooks/Ramps </vt:lpstr>
      <vt:lpstr>Step Mouth </vt:lpstr>
      <vt:lpstr>Wave Complex </vt:lpstr>
      <vt:lpstr>  Do donkeys and mules require different dental care than do horses?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WOLF TEETH EXTRACTION:</dc:title>
  <dc:creator>Kassy Fails</dc:creator>
  <cp:lastModifiedBy>Kassy Fails</cp:lastModifiedBy>
  <cp:revision>1</cp:revision>
  <dcterms:created xsi:type="dcterms:W3CDTF">2016-01-11T22:43:58Z</dcterms:created>
  <dcterms:modified xsi:type="dcterms:W3CDTF">2016-01-11T22:44:45Z</dcterms:modified>
</cp:coreProperties>
</file>